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AF9F4E-FF5A-4A4A-98AE-F01E8A2D1B9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1084DE-6E90-4F54-8387-85CF1CF27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Wealth Unit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Adjectives and Nouns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Lower in place or quality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</a:t>
            </a:r>
            <a:endParaRPr lang="en-US" dirty="0"/>
          </a:p>
        </p:txBody>
      </p:sp>
      <p:pic>
        <p:nvPicPr>
          <p:cNvPr id="24578" name="Picture 2" descr="http://marcustroy.com/wp-content/uploads/2009/01/ripped-jeans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85800"/>
            <a:ext cx="3790950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Hellish, fiendish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sz="2600" u="sng" dirty="0" smtClean="0">
                <a:solidFill>
                  <a:srgbClr val="FF0000"/>
                </a:solidFill>
              </a:rPr>
              <a:t>Diabolic(al)-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scheme is devilish</a:t>
            </a:r>
          </a:p>
          <a:p>
            <a:pPr lvl="1"/>
            <a:r>
              <a:rPr lang="en-US" sz="2600" u="sng" dirty="0" smtClean="0"/>
              <a:t>Execrations</a:t>
            </a:r>
            <a:r>
              <a:rPr lang="en-US" sz="2600" dirty="0" smtClean="0"/>
              <a:t>-curses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Infernal</a:t>
            </a:r>
            <a:endParaRPr lang="en-US" dirty="0"/>
          </a:p>
        </p:txBody>
      </p:sp>
      <p:sp>
        <p:nvSpPr>
          <p:cNvPr id="11266" name="AutoShape 2" descr="data:image/jpeg;base64,/9j/4AAQSkZJRgABAQAAAQABAAD/2wBDAAkGBwgHBgkIBwgKCgkLDRYPDQwMDRsUFRAWIB0iIiAdHx8kKDQsJCYxJx8fLT0tMTU3Ojo6Iys/RD84QzQ5Ojf/2wBDAQoKCg0MDRoPDxo3JR8lNzc3Nzc3Nzc3Nzc3Nzc3Nzc3Nzc3Nzc3Nzc3Nzc3Nzc3Nzc3Nzc3Nzc3Nzc3Nzc3Nzf/wAARCABqAPQDASIAAhEBAxEB/8QAHAAAAQUBAQEAAAAAAAAAAAAAAwACBAUGAQcI/8QAPhAAAgEDAgMECAMFBwUAAAAAAQIDAAQRBSEGEjETQVFhFCIycYGRobFCUtEHFSNywRYkM1NiovEXJXPh8P/EABgBAQEBAQEAAAAAAAAAAAAAAAABAgME/8QAIBEBAQADAAMBAAMBAAAAAAAAAAECAxESITEEIzJBIv/aAAwDAQACEQMRAD8A9bFcfpnup+w61kePuONP4TgSJ0N1qEwzHaxuAcb+s3guRitRGnBzThXiNt+2XVlvOa60qze1JH8ON2V1Hf6x2J+Ar1fhniTTeJNPhvNOmGJAeaFyBIhHUEeVW+hdCnCmDxFNuZxbwPKwyFHSs28WTvwp7q3t8dvMifzGiQ3ENwvNBKkq+KMD9qgTBZEZ+QOzDrWS1SBbFvSEc20mch0blNea/o5fcemfnln16BSrFaTxdPAipqa+kxdBPEBzD+Zeh+HyrU2Oq2F+P7rdRO2PY5sMPgd67Y545OOWvLH7EylSpVtzcJrhruK4aDhprU4000DabTjTTQNNMOKeaYRVgZTWp5pjUAmobURqYaATUNqKwobCqAsKC4o7CguKqI7ign2qkOKAw3oCL0FKhiTG1Kg2jMR0r53urafjb9oWqK0vKGmZFYtkKiHkXHwGcedfQrN314fa6ZecJ8eX1xe2kotJZHe3uVUlCrPkbjYHuwfCsZWzHsdNclykrXf9OdFsrDsZYUkXYtK59Zjnx9/dXND0GHh3/uei9o9qXIlg5yVyNiRv1/QeFSbvWrXUZYbGa4lj7Q+3EM8u36H4Vcf3TR9NawtpB2YiMp5hnbO2MDG5zgd9eLtr3yT/ACC6JxRb3cUjXwNs6N7Jy2PDcCpjagbl+e3cqg2Xf2veK86v5pNP1OCY5jSZireHiM1pdJu1aZe15R3hhnH6VM9uVnEn58Z7jYqVJKuOQ+IG3yqu1HQpdSjZUCMrDAYkYpel804HNsa0OmjFonnk/Wrrxmd5XPZldc7Hndv+zjU7G3c2+qxSvklYHiIXHhz5/pVTcGewvGtdUszDKnRiNm81PfXslV+q21pdxCG8gimjPVXUH/g+dd7pxvxzx/TlL/17efWmo3sYAtrycJ+Xn5vvmraDUr5owfTXVh15lU5+lS7zg2BnMul3L2uQT2ZXnT75FVOt8K6tb6RNcW+owCSIczKsR9ZR13z17653XnP9dZs15Jja5fwHeaCTyZMfY0SPik9JrVGPjHJj6EVmNG0uO7t5V1C4mkkX1g6Ny7eGP/utWI4f0xWj5luDzNjJuG/WtYTOzsrGd1Y3li/TiWyb20kT3kH+tTbbU7O5ISOZQ56K45Sfd41kl4csHjiKy3ILjr2pPdnvrraTJa27R5a6i3O+A6+7xrp/Lj99ucmrL56bU1yvOLXia/0m+jhnaRrN5AqdqCcHPsnO6nwPSvQba5iuoFngcOjd/ge8HzrWOXWM9dwPNNNOJphrTma3WmtTjTGqgbUw09qYaAbUJqK1CNANqC9GegvV6AN1oT0VqDJVDCwpUI9aVVONiJAa5Kkc0TRyorxuMMrDII8xUcEijq21RVIeE7GO7W7sx2ci55YyfUGTnYd29VdxwxrD6n6VbvCiEjKvKWUY6YGNsHf31s1anhsVzuEt6647s8fUeL/tFlfRXstOluFuLtF7WRVyAiHIBz45z8KvuDtZF3pg9OCAYHIoXf3nxrL8YWM2p8d6ndu2RHN2KKfyqOUj3E5+danhnTrW3tiyIREMZUnJQ+Huz0PzrzbZhz09em533k0KklVkhycNnB8K3lgQbKBvFAazujaebnDBcQjqT3+QrTn1V5FGMDbyq6ML9cf0Zy+oczBRknAqnnmNzdKiHvwP1otyJuYguMHvFFsLZY2DdWx1P2r1fHmTGULHhe4YFBvYw9rcIejREfQ1JOMVVcS6nBpWgahf3DhYoIGYn4YH1IrN+LPrzjRpzBelZPZZCN/eP/dW8c2dPtZCQT2sYJ9+1ZWxv+0vYpRlAimQlh0A99WFnOqzyWS3DyD01HRXxlVPrD3d+1Z/P/R2/T/do4pOUW5O2JnT6N+lFikzEuTuQWPnvUFnxaMx2CT9p/v3+hoFteKJJ1Lg8svLjwwMY+5+Nd3nSru0trwhp41ZxkBiNwKHpdu+kui2MzC3z/EilJbmHiD40/twTjYVwy5XOdmODWbF8rzjRxTxzLzRNkd/iK6TWaWZkZirFZFPUVLh1dlIS5Qlf8xP6inEXBNNJqPDdxXC80EiSD/Sc07nz0qBzUxjXC1MLUHGpjUmamM1A1utBeiM1BZqAbUGSiMaC5qwDyKVMPU0q0NZyiuE0sk0guaDqvRAx8aasdO5azR59xFaej61fMF/xX7VfPmGfvmonBlxfXHEZt2nWLs4WlU8mQ2CBykd4IP0rRcYIovbRh7TxOD8CMfc1R8HIU4uJP4beT7ivJz+Xj397p69gtrmOSMbhSOq+FHAyCT31mu1wdtqKL+VRjnJFenjwp99IOflXBIp9tJ62PKqg3XrZwuaJHf8hzy+PQ1RfZJHWqDjsR/2TvVlwVbsxv8A+RalpqUTe03L06isf+03Uka1tLFJSY5GMshU7bbAZ+Ofh51jO8xreudykZ7SOW8luJxvGmRIfIKSR9RR7Xn7ZZmAHaM1wpxglQgXf45rljGIOH4YYE5GvZNsD8JO5+QAqwIEt3IqjK4WBTjuGx+5+Va1zmENt8s6sBHzWMaMOvqkfWs8vDtxJfz3dpdGNpQrurkkMSPDu6d1ao45V8MlvhiuKRGMbeyo+VdHJmZbbVLM+uiOo6sjdB4kfpmptjP6TKWXm5Cp3YYxuKt3mA61U6pptnqJTnUxyKwcSRsVJI6ZA9r47eVAWWQMQ6HPLs3nSlKywsn5hj51AMF5Z55GW8TvwOV/l0PwxQ4NWsTIIZrlLeTPsT+ofhnr8KCwLLKrRrGAkUbMqgd9VkV9cWF+qRSkBo1BGcgsBg+/p1qVe39ots6WkpKj/FkXrjw8qodTZ2gs7kDsic9mg25U7v6n404dbJNZVcLdAKx/Jv8ASpsd1FMMxuCPfvWL092MLO+8jH1s9akc7rEJScd//FTxJWtL0JnrNw6vPHgl+dfytVjb6rbzYVyYnO4DdPnU4vU8vQ2au4z30xlqAbvQXeiMhoLpWoBF96VIpvSqjahaeFqSIDXexNTojctNbNS+xNI25NQYniw82o2ee6JvuP0qm4XOOI7hx1FuR/uH6VZ8XydprDQwsuYIgrZ7iSTj5EVS8OXC22szSTnA7Bh8civL92vdzmhsJbpl8aivqBHeaHCl1qLf3eEhD+I1ZQ8PSAZlJJ91el4ld+8T3E0v3k3nVk+iKg6HPuqFPpZA2B+VQBOpeZoclzFOhSVFkTwcA0OTTpegU0z923HchpwEDWxeNgAhiGFA6Cn26xRleST2QcE+J76jtpdx+VqG2nXKb+t8aouS7H+U94oTysuxztVPy3cJypYe410312vtgN/MlXonSz5oDXIGwO5qO1+59uBD7sihyXSMMG3I8w+4+lOiWZfDDN5nAFBuY7S7zFcxJckjJXlHKAPE0BHjIwXOP9QrkhjC8qMxzuVUe1V6ivfh/Tou0lsB6OzDlPZ/4eT4r0NVMUOqwySw6pcG7jk9aKUj1kbpykDYDpitSySG0HORzMRsxwI1G+T8qq1v4pEdrYGWIghbtxgSMQR/DHeBk79K1KlT7aLk7POOXlHNg9+KfeHMDrjGKrLKzgfleONrbcgCFygXJySQNic77+6uGGZVIGpF2BwRLGG+2KqCqc8u2Qo28zREVwAQpYg5Hv8AOoRmv4PWijtZ3J5QS7Jn6Gnm81IqxGnLJjujmGW92QPrQTluLqzid4p8EKWKkZX5GixcTOIh6XYMZR7RicYPuB+1Ut4bq9sZ7W4t5LVpkKHmkQsAevsk1Ajsbu2iZY9QMxQ49dN9vjXHbbj7jvqxmXZWxh4jsZVPNHPGR+Fo8n6VOtri3vYBNayrLGcjKnofA+BrCJfXKxNG1sS4HtJgg07QLm5t9TT0eRly3LIjLhXydgf1rGOy/wCt56eTsbsx70qLzp4j50q7PO9CEddEVGwK7isdUHsaHKgRSxOAOpNSjsCfCsPxLxOlxHPYWXKIyeSSZj1/l/Ws5Z+Mbwwud5GR1eSSTUbu7HszzMVHlnb6Yq24M4fbUbg3c8Z9Hzgt+Y9cCqi3ntL68FvIWIhmVJQOm/d8t69jtoY4II4oVCxoMKoGwFc9c7evRvyuMmJsNpDCgSNFUAdAKf2KeFEpV1eQE28Z6rQzYwn8NSqVOig/dmoEy5a29luywPxZPLnbpgjPupHTNR5DiS2D85APJsEwcfHJHwFX9Kr5VOKZrC69GUARdrkFznbHUgbe4ZNRf3Ld+iiN5FZl7NchsEgYLnOOpOQK0RrhxTyqsw+iXbd1tnsyMnvbG3d4/QfCmvw47XKMREYeXDAt62d/LHhWlamFq15VOMm/CspALNCW5dx0BPKc935sfCgHhFiBzPGDvnH8w/pn41sS1Cap5UZCTg/LepKoHKepPtb47unShHg5+ouEHXx26eXvrZGmHpV8qMVPwUsqMHniJyfVePnUjzBFQ5+Dbx7ntWNtLkf5jLjwAGDt8a3jChmnanGLHDN4iY9Ht38u0/Wmtw/fqCEsrbyxItbUgeFMIFXypx55daJr8cwa206OaQbCSa6RET+UDJ+dMTROJsYlgtlHeIZh9zivQ2UeJoRQinlTjz4cP63kgWkIBGSzzjP0zVHJwfxNBdTyulvNE8rOqxTnIBOQMED7160wobCpb361jfG9jyO5S5sv4c9vLFKe4qQfh3Ubhw21xO00n8WRWHLIGODjvIPf7/CvSb+yt76FobuFJY26qwqBDomn2q8ttaRRKNgFXGKxjhJeume22cVnN50quxbxj8A+VKujk9FpUqVc1DuIhPbyRMSBIhUkddxivPrj9nUskxIvQYkYOi9CxGMA7HYdfM16LSqXGVvDZlh8ZvRuDtL0xYnWEPOjGRnOcM5GObHu2HlWjrtKrzjNtv0qVKlRCpUqVBykTSrhoGs1Mya61cqhpNNNONMagaaaacaaaBpph6U89KYelEMNMIFPobVQ0imNT6Y9A00NjRDQmoGHemMBTz0obdaoGwoTCit1ob1ShYpV2lRH/9k="/>
          <p:cNvSpPr>
            <a:spLocks noChangeAspect="1" noChangeArrowheads="1"/>
          </p:cNvSpPr>
          <p:nvPr/>
        </p:nvSpPr>
        <p:spPr bwMode="auto">
          <a:xfrm>
            <a:off x="63500" y="-431800"/>
            <a:ext cx="2028825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fire - animated powerpoint sli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3048000" cy="2286000"/>
          </a:xfrm>
          <a:prstGeom prst="rect">
            <a:avLst/>
          </a:prstGeom>
          <a:noFill/>
        </p:spPr>
      </p:pic>
      <p:pic>
        <p:nvPicPr>
          <p:cNvPr id="23556" name="Picture 4" descr="http://images.zaazu.com/img/devil-animated-animation-devil-smiley-emoticon-000386-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2695576" cy="217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who flees, a runaway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Refugee</a:t>
            </a:r>
            <a:r>
              <a:rPr lang="en-US" dirty="0" smtClean="0"/>
              <a:t>-flees from homeland to escape danger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Elusiveness</a:t>
            </a:r>
            <a:r>
              <a:rPr lang="en-US" dirty="0" smtClean="0"/>
              <a:t>-quality that makes a fugitive hard to catch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Evasiveness</a:t>
            </a:r>
            <a:r>
              <a:rPr lang="en-US" dirty="0" smtClean="0"/>
              <a:t>-skill in dodging something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Nouns-Fugitive</a:t>
            </a:r>
            <a:endParaRPr lang="en-US" dirty="0"/>
          </a:p>
        </p:txBody>
      </p:sp>
      <p:pic>
        <p:nvPicPr>
          <p:cNvPr id="22530" name="Picture 2" descr="http://ia.media-imdb.com/images/M/MV5BMTM5MjEyOTg0OF5BMl5BanBnXkFtZTYwMjEzMjE5._V1._SY317_CR4,0,214,31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200400" cy="4740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Justifiable anger</a:t>
            </a:r>
          </a:p>
          <a:p>
            <a:endParaRPr lang="en-US" dirty="0" smtClean="0"/>
          </a:p>
          <a:p>
            <a:r>
              <a:rPr lang="en-US" dirty="0" smtClean="0"/>
              <a:t>Related Words :</a:t>
            </a:r>
          </a:p>
          <a:p>
            <a:pPr lvl="1"/>
            <a:r>
              <a:rPr lang="en-US" u="sng" dirty="0" smtClean="0"/>
              <a:t>Vexation</a:t>
            </a:r>
            <a:r>
              <a:rPr lang="en-US" dirty="0" smtClean="0"/>
              <a:t>- strong annoyance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Wrath</a:t>
            </a:r>
            <a:r>
              <a:rPr lang="en-US" dirty="0" smtClean="0"/>
              <a:t>- fury, intense anger with the desire to punish or revenge</a:t>
            </a:r>
          </a:p>
          <a:p>
            <a:pPr lvl="1"/>
            <a:r>
              <a:rPr lang="en-US" u="sng" dirty="0" smtClean="0"/>
              <a:t>Animosity</a:t>
            </a:r>
            <a:r>
              <a:rPr lang="en-US" dirty="0" smtClean="0"/>
              <a:t>- strong hostility (usually personal)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Indignation</a:t>
            </a:r>
            <a:endParaRPr lang="en-US" dirty="0"/>
          </a:p>
        </p:txBody>
      </p:sp>
      <p:sp>
        <p:nvSpPr>
          <p:cNvPr id="21506" name="AutoShape 2" descr="data:image/jpeg;base64,/9j/4AAQSkZJRgABAQAAAQABAAD/2wCEAAkGBhQSERUUExMVFBUWGR4aGBgYGRoYHhobHhocIBsfHBgfGycfIBsjGx0bHy8gJCcpLCwsGx4xNTAqNSYrLCkBCQoKDgwOGg8PGiwkHyQqLCksLCwsLCwsLCwsLCwsLCksLCwsLCwsKSwsLCwsLCwpLCwsLCwpLCwsLCwpLCwsLP/AABEIAPcAoAMBIgACEQEDEQH/xAAcAAACAgMBAQAAAAAAAAAAAAAEBgMFAAIHAQj/xABBEAACAQIEAwUFCAAEBgEFAAABAhEDIQAEEjEFQVEGEyJhcSMygZGhBxRCUrHB0fAzYnLhFUOCkqLxkxYkRLKz/8QAGQEAAwEBAQAAAAAAAAAAAAAAAQIDBAAF/8QAKxEAAgIBAwMEAAYDAAAAAAAAAAECESEDEjETQWEEIlFxMkKBkaHwFLHB/9oADAMBAAIRAxEAPwBlTKCdsTLkh0wTSX+7euBm7QZZVLGsulTpLDUV1dNcaSfIHHnRTfCLtpG6ZLyxsciOmPM3xmhRYLVqqjNEA6rzAEeG9zibIcQpViRRdKhWxANwZ2KmCL22w2yVXWBd5CMkJ2/vyxImSHQYkq52mtVaDVEWq4lUJuRfb5H5Y1znFKNB1p1aiI7RpU6paTAiBe9sHpTfYG42HD16DHg4eJ2GPE7QZfTUbvl00zFSNUpePEsahe0xjE7RZdkFQVZQsED6X0lyYCyViZthXpTXZnb18ki8OXp9MLfEeKtSbMg0KZ+7U1qH2jXDzpjw77T6mNsNVbiVNC4ZiTTGqoFUtoETLxtYG29sRf8ADMvXVqmhai5hFDNLe0QXUHy6bYMEo5msf3/lgcm+GK440JHsVj70uXmX2KBtWnTMiYiMX+SyQZFYqAWUEgXAJ6E4LPA6AIPdoPaCpcke0jSrC/vRAHwxDwvjGWep93oNLpIKBXGnSYM6h1OGmlKNwizk2nlkpyIjbGHIDpj08cody9YOTTRijsqO2lgYaQFmB1iOeIB2ryved1qfvI1BO6qao06vdKg+6CYxPpTutr/YbevknPDx0x4OHCdvpgvhvEaOZTvKNRaizuvI9CDcGL3GIcnxmhVrVKCVA1WnOtYIiCAfERBgkC2EcJZxxz4CpL5NPuI6Y8bIjy+mBR2yyhNMCo01jFP2b+PxaLeHbWNM40zPbPKIquzuFdnVT3b3ZDpcR1BIG3PDdHU42v8AYO9fIS3DR/YwJmOHADYYJr9o6C5gZU6xWaIXQT7wkeLbbzwRnqdsTcZRq0MpJid9o2ZZMuiqYWo8P6KoYL6E3jnpwVVr5ejwqgldXNKrSVToAJ1OuqdxBmSD1GL3P8HTMUjSqCVbmDBDDYg8iMA1ewpq5enlnrk06TEq4pgPEEKDLaYWTsBMDbHqaLi4RUsU7M007bQqds64erkXXUFZFK6oDae9XTNyASL74tuytIVONZl2Pc1AXAoH3mEAGWHhIAhiJvIPni24t9nvfLlvb6Pu1NUHs51QVMnxiJK8sTZrs0PvxzlKsUqspBXu1ZdRTSWHjB2gwTE42Kens2p9mv5E2tOxW7etozFHOU9WrvGHusB7J/Zw0QZUNseuCftDrh85kKiyQyoy3FwaysPLmMNPEeyf3nKU8s1WNGiHFOT4BAhdcAkTNzucVVHshRzLZdEzwdsosDTTB1Bas769J0kaDpty3w0NXT9t9rXfjsc4vPkC4t2RrIvEc5WKIalOpppIS0BmX3miJhRYTeb487GUGfI0kNDvKT5phUYmyqPFMAysMq+LYfHHQ+OcKOZy9Sjr0CopUtp1EA7wJF56zihyvYQpkzk/vDGkz6nPdgMylgWSdcBWiDbbCLVjOFT5vzxQXCngTOK181w3N16mkVcvXqMWnxIxJPhLC6VACV9OR2w0t2gpU8jQegoVagC0laSKaqDrLRchALKLsSoHvYt27GA0q9EVmFHM1GqOuhSw1kFlRpgCRYlSR1xF2j4OKWRZaFEE0U9goXWyNtrQblwGZgdyR54hquE9vd39Y8/3g5RaFzs5xZ83WprmEqFsvaFpyhrSw7yoy+BVRQQo66jvim4vW+5cb7z8NUav/kQr/wD1UfPDz2T4P3FI6hpdyCV30IihKaT1VBJP5mbGnHuyFPNV6FdnZTQgwApDgOHAJO0GduuE62nGdflpr+/qDa6vuJPYtmWrmOH1N3qLqHL2be2+DUwPhgjidV17RakTvH0gqkhdTdwYEmw2w55bsqiZ6pnQx11E0lYEAkKC07yQsfE4hqdjweIjPd62tYhNC6YCad5na84Z+ohLUlJ94/y6v/Ryi6ryLH2XVKdLLZut3mqoIZ6ekro0hyu++piRI2gDfALD7nxig7KyJXVQ+oFZNRdFU/8Aywx9cNlH7PFpNXNHMPTFdgzKUp1Auly4AkDw6jseVsF9rOxi57uy9VqZpzBRVJlom52uAfXA6+n1JO8SWfGA7XSFDtxlEo5/htOmoRE0KqiwAGYWAL48+13JJSOXCKE1PXdo5sTSknzOGzjfYv71XoV3rsHoaYhEhiHDksCebDYRzxL2p7Gpn+7NSpUTu9UaNFy0TOoH8u3rhNP1EIvTbfF3z5C4vIocS1f/AFHR1AAzT90kj/DbmQMPOeXw4CzXYtXzq5w1qneppgAJp8KkCRE3k8+mLHiC2OMevqRns29kkV001dg1JoN8W1MgD+9MDUUnBKpyxdMZg1bM6jpHz/jG9OkP76Tzxv8AcOYOFL7RszVGVp0FPd/eqyUHqTAVHktflqAj5jniyzhE7rkKytY8UchSVyCsVkGDm2FjcXGWBEGPf9LYK7HOK9XMZxYFJiMvlgogdzRJBZQLAPVLERyUYrO0+dFHLU8llitKpXHc07gCjRVfbVT0VKYN+pnFRS7fjKvQFNQmQWmVVNDNVNMAClUaPdas49mrQCAzHcQaYL7sf+PdoxlzSRU72tXfTTpAwWFtbEwYRF8RPoMWqLJxzbgXaKklfM5nOavvCoO80DUmWQtFLKoZvXbdgouQdow+8I47RzDVFovrNFgjwDCsRMTsWA3A2545oNk3FOL0ctSNWvUWlTXdmMD0HMnyF8K7drMzmlLZTLrQy4EnNZyUXT+ZKIIYjnqYqMUOW4tk69ermM7mcu2apu60MrmH7ull9LEAEFTNQxLPB5RsDhhPZwZ+malTPCu8jQaIpvQpGZ8FIlld4trqliNwBtgULdixXyeazo9jnMyaQu+ddvutAAe93FBAC4iTrZtIjc7h84PWFWhTqIzsrKNLVBpZwLByLe/GoWG4xzHjT0qlZu+zecr5NC1OGrXzlYbpSRQqCjTI8VQwJtIxedm+J08msrlaAqZsoMrSoVGqVaqx4mqVXn2a76gAtm3scGUFJZBdMfVgzDDwmDBFjEwehggwca5vNLRpvVqsFpopZ2vYDcwL4WMr21yaV6q00GipWCpUp+JszmGOmpoTdkQBQak6ZkcsV/Gu0tDNZruarlMhR7xqjQxGZeiA1RSR/wAinKz+dyq3xPoxDY68Pz616KVU1aKihl1KUaDtKm46+eCTsb/PCIv2iu1SRRDI4KUqKCarVSV7tC86NWjU9RQIpAoGYsYFZ2r7bMyHK1l06AzZ77sxqBaQaFpCodIDVBZiSIFgCWgQehK/Adx0jh+dp1qa1KTa0cSrCYYSRInlO2JyuNMpTVUUIoVQoCqBGkACBHIAWjEpOMzWRiB/1wBn28J9MWEczgPP0xB9MdQ6BUzd4H9+uD8uCd8VvD06/wB+uLqkRjasCs3pmBha7c9oO5RaNMU+/qguDUAZKFNLvXcEbJbT1aAOYLJ3gXCJxLszUzOfqvWKHKt3cgGWqrTA0USI8NIVNdRvzkqOVqxVk2yi4J9nVTM5SvXFQpWzenQ9YM7/AHfUCxeL6qoGorsF0rsTi94j9nxnLotd1pU3NSsY9pWqkKFfVGlSoBAOyAjTEAh7yydf9sEVMqGBBw+6mCjldD7MEXKgPUatVol6tOmvsqb1CpKhrlpLaQXLAwAogbtHAcv/AMO4aAtF6lRKfe1KaBdT1TdwIkb2tMKo6YZDw2Of0xuMpOHwzjmycafN09bcF+8Zhrs9ailCklrL3lSaj6RaYE+QgCx7N/Z/VX7xVqVKWXrZiiaQTKIEpUlN5ixqVB+Y7Xg4b+IZYn3RbrM/v9cD1OMJQX2rqnQHc+i7n5YKhawAT+O/ZUoy2WoZc0iKL6qjZhS7P4YG34QR/hDSpEec65n7NmZ6tVc0xerQ7smot2e8lmXalt7NABCqt1kG54j9o1JbU6b1DMXOj+T9MVVXj+brE+Jcsh2CAF4/1m4PKYGLx9PNrKoRyQLl/srajUmnXFKnTy5Sm5HtDWYEM7HZVBIgLfTYRLFvav2e0jl6aPXy71qbUyNS+yWmknulQPqCMSSzTqc3PKPWydEHVVKCLk1HDMfMyZwdQ4rlKdg1LyCAMf8Axw3Q+3+gu8iPYN2q94ueGruWpgLTVAhJJiiFb2FI+EMFBchT4gWnG3DvsuTLMlSgabuqjUuZptUQ1gZ71QrLockkRBtEQdy8p2kotEobHfSMWC8foi6M5P5QrX8r2xOWhJdmFSssuGU8wJ+8VaNQnYUqT0wDzlmqOWt5DG3Ec6tFZcwCYAAlj6LF/wCzGEzi3buspNNKQpN+Z4LD0T3R6mcC8MzdSsNZYkmzOx1MT5E2VR0Awj9Cmt0sB6nwMbdpSTC04HVmk/IW+uIKvGHYGYH/AE4GAWmJYqB1Y/ucAVuMBzppiVHvPEfL+cTehD8qGU33BMj2mqUzpFQNH4X8X7gj0nFxR7bN+KjPmrRb0InCbmaGoNzMW5EH19cVmU4yVADS0beXxxqhowkroRyZ0l+16aSxWpHQDV+mPKXbXKc6pU9GRh+0YUsvxFaqwpI6gGGHpiv4jmGoHxFaqmbPBYepiYOKr08XgG9nUcv26ym3fpPmCP2wcvbPKn/8qh/3/tjhC1i5OhZJvpAmJwdQ7M5hrhdM9T9bYP8Ah6a5Z3UZ2Qdt8oxg5miP+qPriXM9tMqi6lqrU5AUyHPnzsPMwMcqy/ZmlTk1W717wpsk+fMjfmBix4ZTAqaYULF5G56f20fPA/xtPs2dvYxZnttXr6lo09C7apk/FvdHoJPninfgr1T7Sqb3MLv1kkybdcHrJIAP9/nHnFuJigAI1O1gvMn+P5tikajiCoV55K/L8EWgxd3BA2NxEb2/jC7xbjr1mIpAqnu6ti/Weg8hi+ThD14bMsReyiBA6f5fhfqcWWTyC09K00vytJ8/PFlNRy8sWhLynZ16jBQpLHxRGmB1M38588N3C+z1DLn3qb1RuGZF08rITPzvjTivHKGUpVarOhrFfCgOpmaIWYkWNzO0Y5DWzD1XZ3MlrsSdzEXnfGbW9U3iJWGnfJ9BtltpBXlf+emIc4hABvb6Dz/nHMPs84i33kKGYqAA1yRF4EG0746rXoF9xpEbfziMJ3lnTjQjdpM+cw6rRps2kEM2ne+wPTnO18bZPs3mVEq3ddfFMnzAw3JlwphRtvOw9DgoyekYvLXaVRQiiKI7K1XPizBi02kT5ScSJ2XrUgxFdGU3IKkT0m/8YYs5nVpg7TiuytU1yWJIUTpHWCJMfpjLPUm1fb6HSQpPUCrqZgAOkb+Xrhbp0y7ALzJNzYTO526Ytslwmm7QNTgb620L/wBq3j44Yslw1KepmFOIsI8I+f673xbTmoIVlVk+xlX8VdFGx0gk/WBiYdm6FMzUd6h5av4H74Nzfaamp0htTH8stytsMUWa4lWc+Gm8c4QkjrE4qpyfLoBZvxHRC0Kan6x5+uLPJZJnWazM0/hBIUfKPrio7PKPHCMDI3RhvYj5i+GOlmgiyUqt/op6tsLLUjHCZ1EOZyaMyrBHd7chFjHpgn7tTorrqGeSjmx5ADmfT6Yrq/GaxaRla4jeUn1uT+2JqL1Ku9OsOWplA0g9F6ef647cqy8fZwPmOKVmMkpllj3VAdmB5kkHnaw+eCspwt9RqhDraCXqGGPnBBIHwGNxRKbI3n4SSfVuZwTQzlzC1THIo0/KMHqxr2tHUFUMo1tWk9SJxR/aIXpZZQjVKdJ3is6C4X8Cki4U3JPOwxc5bMVdX+E4FonTf4TODi5ez0mggggqSD6jpiGpJPFjRw7o4lxDs6GVWy7LUPNdS6m8xe/pijr5dlsyOsWIYEX+IGOsdsuxdAqpo0aVI3LyhWdO5BAmYaY2sMc1r8Jr8iWEkXY2A6zjIpK6s1bbW5E/ZriuYyj97QQtPvLBbUo3mPd6auV/PHbclxUZiklRCdDqGEi5nkb7g2+GEDsz2LoJRWpmRrLXA1EfDSrSRyg7+WHihUKgJTUUwohZjwjyUbQOuNEIurITq6DatRR7zACdzYEziL76P+WNZ5X0j5m/yGIhkZbxPqPxn54ITIwIggdep/XDPbQispOIcMeoW1VtI5KizHWWO/QWwXk2gaQLbBjb5j+Ixu9XfQBY7t/GNqb/AJgoF7g899sT1Z2qGisitlOyafiLH/U37CMWdDg9BNwW8rnGlHMrzRp8tsFrnl/J8/8A1jyXqyfLLbPBLRpILBFA+E/LEgoKdgY8v79cDfeQW5jpCyfXbGqAkQxqN6x+kxg9Rd2DY/gKqhRzHwOr+/PGJXf8CfE3x5Qgf8s7+WD0zEX0N9MDrw+TunIEWlUNy5HoIH0xPSyp5M3wvOJHzLHYEfBcRHWbEtt1/iMMteD7g6bCWIUDWR6Rc9LDEY4heAlvMifltjWjkTMkk/KfngpcuALD9MHq6XydskS082sSQQfyxf57XxAMwxO++wW3+5PnjytWVEZ2BYIpYjYmBsJ67fHHNeLdrXqVNNUsiwPZoWVbxBJBlpNrmJtAGHi1L8IVBsl7ZdvtbCggFSmpMuDeRIID/hEi/UAb7YrKeSU6SUy+02UkH/rG/wAiMQZ5kq0hChVIkEC46cvW3OcVvDMyQ2gyFJIj8ri5A6K2/liyVrBde3B0Ds/xBDNMkUyT7MD3SAOTG2vclbeU4vXyrKf8Rp8o+WOaswCMtQalg78t98WnYjtLUo0wKh1UVbS03NMFVJYEySgO49Y6YZTklyT1NLOB4+7kXd6jdFDAE/Sw+WIq9eoNpFuuLKtw6qxOkKBzkgn1xE/Bq5Egg/H9oxN6i7shRT0Mkxv+5wWvD2F9Q+c/rg5ctUWxW/8Ap3xjZSrFwY+Futv3xOU7HSKuhSPr9cEqsbxiuznEe7emvhOvVJY6QIAiWNhv5/DG443qoNVVTCNpOxtFyBN+gjHn7JPg12XFMHpicIf6MLNLj5WSd41KGBurQVmJjZoxd8NzxqqQV8akBgoYrqImATAiIv5456LR0k0HOyqPGyrykwt/59MZWKquosNNhJjnYGSY+ZwBnuCmuyFzp0TGkS3K+qY+QwfSyqBGQksrTqDSd4kbbYEowj3yJbIVzakiGWDcNaNwLMDE3FvXpjKOYUuV7wE8liNxIg7E4kTh1HSFFM6R/qteeZxMnDqYghL7bcvWbY64fB2T1avOVABvONhmhMe9YXA5mYETvAJI5Y1bh9NhBkg7+Jr/AFx6vAaIIOmCogeJrCfWD646Ozuc7KHtvxTTl6QVlK1qhVmHRRJ+sCN8cu7QqXJYC6iR6Df+cP8A9oNGnTWlTUAAu1Zrk2ChB8yeX5TjnPEc0GUi5AvNxMdT0Jx6GhFJKjuxvkMyTS1RbxE3852wBWaaliIqCQejDY43pVWGWjy0x5k8/njTN1IekIAiZG0Ty+mNUfxCN+0Pz+eD0hAvUG07fmn0Nvljzh9UpTcbhqbtpO1zpU/IYq6jhNRX8Vgel/5xZ8JuReZQL0tcAR6XPrjpR2qh4S3Ss7YnDgABLWAE9QAI+gxuKYtNRlmIJNrmBcH6YH7K1S+ToMWMhApMjdPAf/1xZplqY2Vf7f8AXHjSqLatjqvggfMBKopmpU1G8cr7AnpgjMo0yWgAQRa/Q4mDCZgT5xP84hrVfT+jCKecWPSFY8P8RqEsxgCLbKTMACNRHlfBCZBCT7xiCpIVgttoN7mTNt8IFHtbntu9Tnfu0n54gqdos0b1KlRp30v3cj0AGNy0Z+DO5HVUKoAAyrMySCvL0jEVbjNJTDZigBzmsgM/HHH34wrWNNmP+Zi3wuMZmeI0RAekFnyF/Q3uOmHXpvkWztqVNS6kOsdUYOPhGMr1lRSzEoB1B/u5xxdOMUVk02qUzy0MU+ixi34V2szFgarOm8VIflzkyDgS9KFSOjV+LyENLxgyWJMBVBuY1CYPJZN8TcHIrCXJaQGvtfYWMcwYwjnjlPeO6UkzC61lo2AZWQfPfF4nFz3dNaDUqiiADTLTqFvaJqmwv8MT6Sj2HbT4Y2hxL6CAEuVERF7zO8A22gYloVtWkgyG2sbg7fTCXw7NVK9Yq4WkjopZmMgqCPBFhvJgibnDN2p4iaGTr1g91pkKYXwloUGw5TtytiM9K5eQX2OVdsu0AzFWs493UKVM/wCVbavTUSfjhT4mDqVJ1EgfIHE9SgQKeoGAoZVJiSSTE+VremI6SlXdmaCUBNryxPhXpa049KC2oEmRDNyAuypc+s29ceU11B6reo8ugxAKMsVFhF/Ic8E1m1KFHuk/TGqEe5GTIKtEhYO8D9P98WHBFYKSL+KJPkt7+WK7N5gszmIkn5cvpgvhWd0zJtq/vrf0wmqPpPJ2bsFmQMqtOUJFSpYte7zsbxfDLp8sck7NZxR33hOsuGVpIgFRqEAwbgek46oa+tVakwYNe87EW2MzjytbTd2i75CIjl9f98RVgI2wHWzrhlA3Ik2MRMesk9fPEmW4iKhIggjrz/s4zOMlyOjlnC+zbVkNbvSg1lNKqCPCbzJm4vjfjvZyvlQKjaGQlQDsZa0RyI3OIsn2gq5cOE0aGOplZdzAE6uRtjfi3a5s7TWm1PR3RDEhpDWgDrPPntj01vvwZyvamKgBKxG8dP7OJ8l2bSrwupXpw9VXd4NyFVrrpnmo1AnzjFdxXiOmmtNT4nIHmBzOK7g1c0/8NCX17gE+EcmjdfL1xanWBWXLfZ3Wq0UrZdabB1DALUI9V0tsQQeZFsV9XsbnKdd6C0+8q01DstMh4VtrAgn0AkW64vez/ax6M0NYp0yWKGntLHxDU8somYHLbAlOi7ZyrVpP3bK4RqniLCUGpup3gj+MFbxaKHv61FijqyMN0cEEf9JAPywXl+NBWBekQbQwLU2HxtfHSO03EmyCCpTLVilKNVQkyzuBqYzcAcljlhf7Dcbr56u6ZkJWplWMsiCGEWFtoMfXCb90d1YO4NMj2wdCCtapO+muO9U+pF/iDhh4p2uo5jh+ZpuNDmkwhTrUtbTBsRLRYjBg7AZSox1UAnnTZkP/AImB8sJvbDgmXylZKVN60spZjVKlbEFVVtI1NMEzMW64hthN2lkoiiztXWQCY2kbSTaBbFRXc94yr4jIUH0scF5muyENpMm6yIvtPwk/THmRowrHZo8zJ542acQSYNq0KVPim5Pn/GI++JixAv8ApiZsrpPi1AW2YdBzKk40WmNQXSoAmSJkjnLE3tiqJMimDsdrnE+UAl2NoE4zL0i4kC5Hw3O/wxd9i+zbZrNAEezDAuRtpEEifOwjz8jiWq6VspBDd2e7GP8Ad0d5D1Bq0sJCIYK/hPibdha2kSIw4vwJSlNVq1ECEx7sefhKgDl88VXH+29LK1DTOqo4EuqD3Ry1GIFztiny32klnGqk2k7nUgIHoJHzOPO3asvckaKbL7inCm0kBm1AwPCQSCeRUkc/TE/BqbsNTxT0mApJkne8xYbW6YkyOepZhdVOpqjp4SPIwfhg8kkGTI8wP9/niXVvEkNto4lxDLVqKKai+Ftr+IdZWdvPFXSzTISFbwm0MYPw5x6Y6DlqxC6z4nqMR/m0gkECeQA8sZlmSq5rsB7MimgaAVN/EQZvrsL/ALY3R1PlGViDxLLgVQoYVPCDq5EHYDpyHW5xLwbihoVFIIKMfELmBJvMcv0w1dtCHy61DqlHZYj3l8PhJ3AhfhgqnlKbrUpKtIIJKsxJsQt4UHw3Ivv8JxTdgAq9pKarVWqLpUB1Rztv8RHyGBshn8xQTvQB3bsZJAYFhAIY7gkCx88WC5IgZiiwJNM2GqdIHiGnykk3xUtWcd0s+zPtNLLqXXN/DzE3jzw+53g5l5n+2HfolGNFEUzTcm5dQZUf5YAUdbbjEvZnPDKVBVUnuA0PO41AAkAb2g+g64VauWLOTYSbQIBPpy3xJToMvs9SD/V+4npjtqqgWdSzXb9RmNCFGpKQpYkhmMDUQdoBMRzg4YO2aJVyYpnu6mtlILHwhU8dR5B2CLG99Q6445RzbUzfuKm1jBNtrjblfFxV46TQqAUlSaQU6CT4Hqe0N+dlXpjPLR25iPBpsWa1XVUAMkIDpF7SZtJJ92MFq+gAlQNVpnaRPK++Aw01KrDaT1NuQ/QYmhnpqxg3gSfXG/TxEmyfOZpICjpPpb+2xU1WABj8Vh6c/niF63KPj1xGJY4DdgGOhVFOnYCWtflbfHT/ALLuH93k+8sDWYuJ/IAFT56S0eeOK1KTMdIJ5AT52/fH0ZkcjTpItIRFNQgmBMCP2x5/rptRSL6eTjvbE1qWbdKzF23kkkMYGkiIBtsDgAcYbRUDe+x8RgCARsPPnOHH7UuAvUqU2pjVAtG8fE3gjHNqiEGKmoCekSfUj4YppNTgmUk3F2dB7P8AH/8A7imaZDVWpFX1Tp33MbwAD8cNNHjdSSC9EsfwggH023wlfZ/wxTUeoNRKrCmZAmZBHWw+Bw5UqDFCpZit5SARJ35EjriGpGO4dO1kTuFVDqLLpqKJYmD4RvBv9BfAjVu6inWRBT1FtY8TFWYlSUnYSPlOCuE8VREOlGeQD7IEgMbMGLQAT5E4h4nmF+4ONSrLDSFIZmbWPfqHxWGwAWAMXSyZ3we53jSFKuXVmrs16ZUapm/iPK4meY+OA8n2ibKQlRWVgpUFIYOpOxG0giLHy6g+8IXRl1ZVBd2lBtJmI+AF/niu4vlAa4pJ7Sp+M7X6DkAPPbnh1V0J2NzxFhSqVbKaraVHOFAX5bS2Cammtl07pWZqYl9oVI0m8xJN8Vdbh2jepTMcg5MD10wb9MF8M4u9MgQJJlLACdhqI3geXXD13R32C5nVTQKykK48JNwRyI88ecHyVSq5WmpYkQbxHxJi/ngri/EWamFa4T3FMCA0mBz3+Qww8OzC0NIVCocK1zbSVWNPl6yZOO1G4ryGKsqc5wWvTXS1KQWjdWMn3RqBkzcRfAeVYCVmLEDVF5IkGfym/XHSs3XVkBABgSJgmQLRH64RM/w9hmdOyKZkW8UFony/bEoam9NMdxrKKgKFNcAyNUAzOx3nzxLlKOukVnZtvX98AZaSX63PxG/74np5nuxzn/bGyPBBgWdpBWIHLGmWTfG6UC5aPwrqM8hP8kDEnD45+mBHLOMDx87+mO5cN45QfL0i9VO8KCReQ4sxnlcE/HHD9Nz5xHzx0fsSGbLK14lgTJ5Ny+Yxm19NT5LabG7NtlsxpD1gpURrFTQQTyAIg9fpOOf8R4YK1U0XClKbHUyxLNz7tpgJEEnzjlhr4llfZxMAkXAkiefrE4WkzoeszWCr4ABssfuFj54zKHT4NulDf9DP2crUUUUFVUAJK6eR6zzBtM9MW/DwQSAsAC4tv+IseZxzbiGaKDvFaGVhpvz1Cx9RhqOdFQ96k3AWov4T0lf9POeRwji+TtSCi6Qlo1JWZWavS1brpld7xG0n5RbAHHeKrmaiqFSmlMEKDuR1Yi8nbyvjOIViCPcEKq6Q06ivW35r4jyvDWcgsY9bXm/zONsV3Zh5Na/EWXQ0KQqlVCtOkk+9a+1sRZTUyaVWXJLNJCkrNxJ3k3+RvEYPqUAhgEbqTHOCf5PrfG1fIxWqqzLDBT7mtiTsFAIwbSA0af8AD5BNIOwV9SzufD7sbmGgDrc4HzmVY02AIJRQ50kQhFmG/K3nvi1zOYSmkCpBE6gLm0Ak7nwe7A88VNUNcaAmrwiCYbVzAP8AlE4KbFRLSytOrpqV6oRYEIlyetzsJ9emGbi+Q72lQqowCih7NiwVWYW0zyIWVjaYi+K/hfBUFNjoZiB/y9IaecllI+A+eLPs/l5LAVWKKQUUiCCVuwJmDFjF7G4xPUkub4LRVFfkc7Wjw0zpWLSJANv75Y1XglWswLom4ku/8AxboMNtfhqhJlzCkjxEyQCbzM+mKjL5gPaJbbw+ggifIqT0wNKUXY0o4EzP0QmZfTBXvCBBMGDpJmOZnliuzBv6GPrGPc3VayN71MlSPMG5+d8e1E1knrc+oGNa+DMxg7H0qbUMxqXUzELvsum1v9RnzgYWUGlyOQYj6x+2GXsZpRMzVdSVoqr7wJhoBHOSB0wrU1Jud9zicVUmw9ki3bLl/EOQ5dAL4c/s7zBOVdDcF2KehAn/AMpv64589VkBWSJEt6EYcOAVqi5ektNCpAJJClmYsxPOw3GO1mUgrdDXxeqQiEEwVaY/NED4xMeYwocOcAO23tnn4hSJHzwXXcqxWrIqRIUmZuQSQCQIvHrtiiy+dKGoHsGhlm3jEwPitp8hjLyb9N7Un5CuJoND3tAjy6X9RGDeG509yykmWCN8R/b4Ap5StmFlKVRwR+GAGHlJvGM76KaatSswUP4SCoUnkBu0WHTHVihZSUm34HWnwSiLrTQc5i/LEdbJpMqY6E2/2wXpJF7Tf/Y3x4KSkwb+QuB5f+sNHyYihzXZ1ap1EsY5D4/XC9xHvaOkmVdZUONip6Hkb7HHRqKRIFgfPpb1wK9ME7SL+fry2nFDuTmqUQBLA2pkKp/FJN5HIT9MNHCKANNUUKQoEmASXiZuNl5DqT0GBuLUqbVmRBpYtTnw206SxNuRaLHfbBP/ABZMtS0AAsbQLliZjz5/OcTm7wGMayXX35aa6FUk/jj6j++uKyq/cZ7RutRJtf4eoYcvzHFBl+IvXqe2LIgMEA92dRuuoxIUYsOPJFZGTlqAkzEKCBO/9OJ7adD3YycQzs5djf3D/friqyed7unTI0hjmTOrYKF0nn5D5YHz/Fw9AKtpFxzABvb1EYq67Xy6m8IzkH8zxv0icdCNDSeATtplQ2d1U4IrKr221XVvqpOKpBZjy2xbdoM2O8lYBWmlMRfcEsZ8yTvtimXaOt8b4GR4L3I8Cq1crm6lKdNNUBE3bSAzDSOikm+Kvs7lVqM2rZF1DzOoD4xM4ZOzFVCShYDWiHSzEavCysRe58o2jCV3ZRmXbSSs+hjE4S9zRSUaSZPmjrapUM6ZJIn8MxH7fPHSOOcdYtAYydgsFoiQFGw3EubDzOEnN5dUpimCCzaZ9N/4xd8KamtBWE6nAlpvMRfyBEgbYnqxto0enWWC53huowQC4uUEgJN5er7zN5D6Yq0pqHB1OwmFJ/EesHZed5PM4vq1emqtRpg1KjWgGbHclto6sd74H4hkFo0tTEFyVE8lA5LPLqefywl1gvOC7Djlc6DlxWiTAm25mDbl4h9MVvHnJzCqpOkOwI6nSHB9bkfDBPZW+VWTvMf9xGKvtJmSMyoHMUmk3uU0nGaC94Hw/oZqtuf/AKxojRIG/lvH9/XGMusXtHn54xkEdJj9saFwYyahUE3ME2vO374W+0Ha9KbslIB3FiZ8KmLiBuY+WJeOcZFJCSZf8C89UGPjfCFQU6ZIuDfqeZ+s4eK3CsPr13YmrVY02KwjJAHo3n0OPODIJ1GTU1EX5emDeG0adRSC+kgwRriZ2Ok/KIxFWya5eugjSrD1hls3xIhvngOSdoaqyS5+iTXVoU61hrxMHcE88b5+v7QIdkDTJuNUAC2+Ba9EVCpb/M0dApsq+s3OD6dKmojTDbc9h5zhLwOgfK0dSt0beCTcRIjqRPzODMhVp1c2GPuiltteQAOk40TMhSJIA39bWj9MVuUz9Naj6l8FuvvTzi8RNvPHLNhdVRH2qoqtfw7Mm8RJVmH6RioQ2Hlhy4omWzIGipTVlBAltMibA7Eeo+M4Xm7P1BA0VDMRChlPoymMW09RVkjKDTMyBBaWEqqhd4jmT1svMc7YCyygs3MEsZJ3BP64YuErl6asKqMSSZ0t5Fb2uw3jALdnDE0HWqu3hIRxvZ6bc/TpgqaUnYzUmkgHLqA5b8KX9Tso87x9cTUioMd6dI5EQbdDy9cE1uC10RNYVVDALdZne4FvmcQ1smxklQfNf1KzvgOSfBSCpFlluJpTUhQqg7ncnz3mfXFTn8+cw0knQu08+pxCcugnVaOWn6gY3yq8tJPSAfmcIklkpJuWHwPHY3NasuFmCCyn0kEYqu0tYNm4tACD/sUE/XE/ZWr3dUIVZQw5ndt/hbGvEsogr1CR4g1zz2Uj59cRSqbYW8UM+Z4hTpTraw8j+wwucT7aqpK0kJ/zNyny3xmMxTTinyZGLtTONVYuSCx5xAA8geuCcpw9m26jnv8A048xmKS9qwKb1+Ej8Sgzf9sD53hRgLrMC6gkmJ6YzGYFsJpSzTCNVmUR1sTv8bfLGVeJk7f7TyxmMwdqGtkOp2mD6n1/fFxwrgpAAZRceXW/0xmMwssLAUWb9mwQZAgA8htt+mBE4M6nVTc0wdwp+sERjMZiSk2Mjelw6ALmwseuA24Ypc9R6g8+YO+MxmBudlFwSU6LfidmtA1HV4o8/wBcG0KancA36YzGY5s48zPDVY2Jv543pcIZYO3xmwxmMwNzEsyrTdNLiG0sDECSB5+mDa/EKVW+kyYCkDxLPu6gTDL6H5YzGYO1NWNbP//Z"/>
          <p:cNvSpPr>
            <a:spLocks noChangeAspect="1" noChangeArrowheads="1"/>
          </p:cNvSpPr>
          <p:nvPr/>
        </p:nvSpPr>
        <p:spPr bwMode="auto">
          <a:xfrm>
            <a:off x="63500" y="-1127125"/>
            <a:ext cx="15240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hQSERUUExMVFBUWGR4aGBgYGRoYHhobHhocIBsfHBgfGycfIBsjGx0bHy8gJCcpLCwsGx4xNTAqNSYrLCkBCQoKDgwOGg8PGiwkHyQqLCksLCwsLCwsLCwsLCwsLCksLCwsLCwsKSwsLCwsLCwpLCwsLCwpLCwsLCwpLCwsLP/AABEIAPcAoAMBIgACEQEDEQH/xAAcAAACAgMBAQAAAAAAAAAAAAAEBgMFAAIHAQj/xABBEAACAQIEAwUFCAAEBgEFAAABAhEDIQAEEjEFQVEGEyJhcSMygZGhBxRCUrHB0fAzYnLhFUOCkqLxkxYkRLKz/8QAGQEAAwEBAQAAAAAAAAAAAAAAAQIDBAAF/8QAKxEAAgIBAwMEAAYDAAAAAAAAAAECESEDEjETQWEEIlFxMkKBkaHwFLHB/9oADAMBAAIRAxEAPwBlTKCdsTLkh0wTSX+7euBm7QZZVLGsulTpLDUV1dNcaSfIHHnRTfCLtpG6ZLyxsciOmPM3xmhRYLVqqjNEA6rzAEeG9zibIcQpViRRdKhWxANwZ2KmCL22w2yVXWBd5CMkJ2/vyxImSHQYkq52mtVaDVEWq4lUJuRfb5H5Y1znFKNB1p1aiI7RpU6paTAiBe9sHpTfYG42HD16DHg4eJ2GPE7QZfTUbvl00zFSNUpePEsahe0xjE7RZdkFQVZQsED6X0lyYCyViZthXpTXZnb18ki8OXp9MLfEeKtSbMg0KZ+7U1qH2jXDzpjw77T6mNsNVbiVNC4ZiTTGqoFUtoETLxtYG29sRf8ADMvXVqmhai5hFDNLe0QXUHy6bYMEo5msf3/lgcm+GK440JHsVj70uXmX2KBtWnTMiYiMX+SyQZFYqAWUEgXAJ6E4LPA6AIPdoPaCpcke0jSrC/vRAHwxDwvjGWep93oNLpIKBXGnSYM6h1OGmlKNwizk2nlkpyIjbGHIDpj08cody9YOTTRijsqO2lgYaQFmB1iOeIB2ryved1qfvI1BO6qao06vdKg+6CYxPpTutr/YbevknPDx0x4OHCdvpgvhvEaOZTvKNRaizuvI9CDcGL3GIcnxmhVrVKCVA1WnOtYIiCAfERBgkC2EcJZxxz4CpL5NPuI6Y8bIjy+mBR2yyhNMCo01jFP2b+PxaLeHbWNM40zPbPKIquzuFdnVT3b3ZDpcR1BIG3PDdHU42v8AYO9fIS3DR/YwJmOHADYYJr9o6C5gZU6xWaIXQT7wkeLbbzwRnqdsTcZRq0MpJid9o2ZZMuiqYWo8P6KoYL6E3jnpwVVr5ejwqgldXNKrSVToAJ1OuqdxBmSD1GL3P8HTMUjSqCVbmDBDDYg8iMA1ewpq5enlnrk06TEq4pgPEEKDLaYWTsBMDbHqaLi4RUsU7M007bQqds64erkXXUFZFK6oDae9XTNyASL74tuytIVONZl2Pc1AXAoH3mEAGWHhIAhiJvIPni24t9nvfLlvb6Pu1NUHs51QVMnxiJK8sTZrs0PvxzlKsUqspBXu1ZdRTSWHjB2gwTE42Kens2p9mv5E2tOxW7etozFHOU9WrvGHusB7J/Zw0QZUNseuCftDrh85kKiyQyoy3FwaysPLmMNPEeyf3nKU8s1WNGiHFOT4BAhdcAkTNzucVVHshRzLZdEzwdsosDTTB1Bas769J0kaDpty3w0NXT9t9rXfjsc4vPkC4t2RrIvEc5WKIalOpppIS0BmX3miJhRYTeb487GUGfI0kNDvKT5phUYmyqPFMAysMq+LYfHHQ+OcKOZy9Sjr0CopUtp1EA7wJF56zihyvYQpkzk/vDGkz6nPdgMylgWSdcBWiDbbCLVjOFT5vzxQXCngTOK181w3N16mkVcvXqMWnxIxJPhLC6VACV9OR2w0t2gpU8jQegoVagC0laSKaqDrLRchALKLsSoHvYt27GA0q9EVmFHM1GqOuhSw1kFlRpgCRYlSR1xF2j4OKWRZaFEE0U9goXWyNtrQblwGZgdyR54hquE9vd39Y8/3g5RaFzs5xZ83WprmEqFsvaFpyhrSw7yoy+BVRQQo66jvim4vW+5cb7z8NUav/kQr/wD1UfPDz2T4P3FI6hpdyCV30IihKaT1VBJP5mbGnHuyFPNV6FdnZTQgwApDgOHAJO0GduuE62nGdflpr+/qDa6vuJPYtmWrmOH1N3qLqHL2be2+DUwPhgjidV17RakTvH0gqkhdTdwYEmw2w55bsqiZ6pnQx11E0lYEAkKC07yQsfE4hqdjweIjPd62tYhNC6YCad5na84Z+ohLUlJ94/y6v/Ryi6ryLH2XVKdLLZut3mqoIZ6ekro0hyu++piRI2gDfALD7nxig7KyJXVQ+oFZNRdFU/8Aywx9cNlH7PFpNXNHMPTFdgzKUp1Auly4AkDw6jseVsF9rOxi57uy9VqZpzBRVJlom52uAfXA6+n1JO8SWfGA7XSFDtxlEo5/htOmoRE0KqiwAGYWAL48+13JJSOXCKE1PXdo5sTSknzOGzjfYv71XoV3rsHoaYhEhiHDksCebDYRzxL2p7Gpn+7NSpUTu9UaNFy0TOoH8u3rhNP1EIvTbfF3z5C4vIocS1f/AFHR1AAzT90kj/DbmQMPOeXw4CzXYtXzq5w1qneppgAJp8KkCRE3k8+mLHiC2OMevqRns29kkV001dg1JoN8W1MgD+9MDUUnBKpyxdMZg1bM6jpHz/jG9OkP76Tzxv8AcOYOFL7RszVGVp0FPd/eqyUHqTAVHktflqAj5jniyzhE7rkKytY8UchSVyCsVkGDm2FjcXGWBEGPf9LYK7HOK9XMZxYFJiMvlgogdzRJBZQLAPVLERyUYrO0+dFHLU8llitKpXHc07gCjRVfbVT0VKYN+pnFRS7fjKvQFNQmQWmVVNDNVNMAClUaPdas49mrQCAzHcQaYL7sf+PdoxlzSRU72tXfTTpAwWFtbEwYRF8RPoMWqLJxzbgXaKklfM5nOavvCoO80DUmWQtFLKoZvXbdgouQdow+8I47RzDVFovrNFgjwDCsRMTsWA3A2545oNk3FOL0ctSNWvUWlTXdmMD0HMnyF8K7drMzmlLZTLrQy4EnNZyUXT+ZKIIYjnqYqMUOW4tk69ermM7mcu2apu60MrmH7ull9LEAEFTNQxLPB5RsDhhPZwZ+malTPCu8jQaIpvQpGZ8FIlld4trqliNwBtgULdixXyeazo9jnMyaQu+ddvutAAe93FBAC4iTrZtIjc7h84PWFWhTqIzsrKNLVBpZwLByLe/GoWG4xzHjT0qlZu+zecr5NC1OGrXzlYbpSRQqCjTI8VQwJtIxedm+J08msrlaAqZsoMrSoVGqVaqx4mqVXn2a76gAtm3scGUFJZBdMfVgzDDwmDBFjEwehggwca5vNLRpvVqsFpopZ2vYDcwL4WMr21yaV6q00GipWCpUp+JszmGOmpoTdkQBQak6ZkcsV/Gu0tDNZruarlMhR7xqjQxGZeiA1RSR/wAinKz+dyq3xPoxDY68Pz616KVU1aKihl1KUaDtKm46+eCTsb/PCIv2iu1SRRDI4KUqKCarVSV7tC86NWjU9RQIpAoGYsYFZ2r7bMyHK1l06AzZ77sxqBaQaFpCodIDVBZiSIFgCWgQehK/Adx0jh+dp1qa1KTa0cSrCYYSRInlO2JyuNMpTVUUIoVQoCqBGkACBHIAWjEpOMzWRiB/1wBn28J9MWEczgPP0xB9MdQ6BUzd4H9+uD8uCd8VvD06/wB+uLqkRjasCs3pmBha7c9oO5RaNMU+/qguDUAZKFNLvXcEbJbT1aAOYLJ3gXCJxLszUzOfqvWKHKt3cgGWqrTA0USI8NIVNdRvzkqOVqxVk2yi4J9nVTM5SvXFQpWzenQ9YM7/AHfUCxeL6qoGorsF0rsTi94j9nxnLotd1pU3NSsY9pWqkKFfVGlSoBAOyAjTEAh7yydf9sEVMqGBBw+6mCjldD7MEXKgPUatVol6tOmvsqb1CpKhrlpLaQXLAwAogbtHAcv/AMO4aAtF6lRKfe1KaBdT1TdwIkb2tMKo6YZDw2Of0xuMpOHwzjmycafN09bcF+8Zhrs9ailCklrL3lSaj6RaYE+QgCx7N/Z/VX7xVqVKWXrZiiaQTKIEpUlN5ixqVB+Y7Xg4b+IZYn3RbrM/v9cD1OMJQX2rqnQHc+i7n5YKhawAT+O/ZUoy2WoZc0iKL6qjZhS7P4YG34QR/hDSpEec65n7NmZ6tVc0xerQ7smot2e8lmXalt7NABCqt1kG54j9o1JbU6b1DMXOj+T9MVVXj+brE+Jcsh2CAF4/1m4PKYGLx9PNrKoRyQLl/srajUmnXFKnTy5Sm5HtDWYEM7HZVBIgLfTYRLFvav2e0jl6aPXy71qbUyNS+yWmknulQPqCMSSzTqc3PKPWydEHVVKCLk1HDMfMyZwdQ4rlKdg1LyCAMf8Axw3Q+3+gu8iPYN2q94ueGruWpgLTVAhJJiiFb2FI+EMFBchT4gWnG3DvsuTLMlSgabuqjUuZptUQ1gZ71QrLockkRBtEQdy8p2kotEobHfSMWC8foi6M5P5QrX8r2xOWhJdmFSssuGU8wJ+8VaNQnYUqT0wDzlmqOWt5DG3Ec6tFZcwCYAAlj6LF/wCzGEzi3buspNNKQpN+Z4LD0T3R6mcC8MzdSsNZYkmzOx1MT5E2VR0Awj9Cmt0sB6nwMbdpSTC04HVmk/IW+uIKvGHYGYH/AE4GAWmJYqB1Y/ucAVuMBzppiVHvPEfL+cTehD8qGU33BMj2mqUzpFQNH4X8X7gj0nFxR7bN+KjPmrRb0InCbmaGoNzMW5EH19cVmU4yVADS0beXxxqhowkroRyZ0l+16aSxWpHQDV+mPKXbXKc6pU9GRh+0YUsvxFaqwpI6gGGHpiv4jmGoHxFaqmbPBYepiYOKr08XgG9nUcv26ym3fpPmCP2wcvbPKn/8qh/3/tjhC1i5OhZJvpAmJwdQ7M5hrhdM9T9bYP8Ah6a5Z3UZ2Qdt8oxg5miP+qPriXM9tMqi6lqrU5AUyHPnzsPMwMcqy/ZmlTk1W717wpsk+fMjfmBix4ZTAqaYULF5G56f20fPA/xtPs2dvYxZnttXr6lo09C7apk/FvdHoJPninfgr1T7Sqb3MLv1kkybdcHrJIAP9/nHnFuJigAI1O1gvMn+P5tikajiCoV55K/L8EWgxd3BA2NxEb2/jC7xbjr1mIpAqnu6ti/Weg8hi+ThD14bMsReyiBA6f5fhfqcWWTyC09K00vytJ8/PFlNRy8sWhLynZ16jBQpLHxRGmB1M38588N3C+z1DLn3qb1RuGZF08rITPzvjTivHKGUpVarOhrFfCgOpmaIWYkWNzO0Y5DWzD1XZ3MlrsSdzEXnfGbW9U3iJWGnfJ9BtltpBXlf+emIc4hABvb6Dz/nHMPs84i33kKGYqAA1yRF4EG0746rXoF9xpEbfziMJ3lnTjQjdpM+cw6rRps2kEM2ne+wPTnO18bZPs3mVEq3ddfFMnzAw3JlwphRtvOw9DgoyekYvLXaVRQiiKI7K1XPizBi02kT5ScSJ2XrUgxFdGU3IKkT0m/8YYs5nVpg7TiuytU1yWJIUTpHWCJMfpjLPUm1fb6HSQpPUCrqZgAOkb+Xrhbp0y7ALzJNzYTO526Ytslwmm7QNTgb620L/wBq3j44Yslw1KepmFOIsI8I+f673xbTmoIVlVk+xlX8VdFGx0gk/WBiYdm6FMzUd6h5av4H74Nzfaamp0htTH8stytsMUWa4lWc+Gm8c4QkjrE4qpyfLoBZvxHRC0Kan6x5+uLPJZJnWazM0/hBIUfKPrio7PKPHCMDI3RhvYj5i+GOlmgiyUqt/op6tsLLUjHCZ1EOZyaMyrBHd7chFjHpgn7tTorrqGeSjmx5ADmfT6Yrq/GaxaRla4jeUn1uT+2JqL1Ku9OsOWplA0g9F6ef647cqy8fZwPmOKVmMkpllj3VAdmB5kkHnaw+eCspwt9RqhDraCXqGGPnBBIHwGNxRKbI3n4SSfVuZwTQzlzC1THIo0/KMHqxr2tHUFUMo1tWk9SJxR/aIXpZZQjVKdJ3is6C4X8Cki4U3JPOwxc5bMVdX+E4FonTf4TODi5ez0mggggqSD6jpiGpJPFjRw7o4lxDs6GVWy7LUPNdS6m8xe/pijr5dlsyOsWIYEX+IGOsdsuxdAqpo0aVI3LyhWdO5BAmYaY2sMc1r8Jr8iWEkXY2A6zjIpK6s1bbW5E/ZriuYyj97QQtPvLBbUo3mPd6auV/PHbclxUZiklRCdDqGEi5nkb7g2+GEDsz2LoJRWpmRrLXA1EfDSrSRyg7+WHihUKgJTUUwohZjwjyUbQOuNEIurITq6DatRR7zACdzYEziL76P+WNZ5X0j5m/yGIhkZbxPqPxn54ITIwIggdep/XDPbQispOIcMeoW1VtI5KizHWWO/QWwXk2gaQLbBjb5j+Ixu9XfQBY7t/GNqb/AJgoF7g899sT1Z2qGisitlOyafiLH/U37CMWdDg9BNwW8rnGlHMrzRp8tsFrnl/J8/8A1jyXqyfLLbPBLRpILBFA+E/LEgoKdgY8v79cDfeQW5jpCyfXbGqAkQxqN6x+kxg9Rd2DY/gKqhRzHwOr+/PGJXf8CfE3x5Qgf8s7+WD0zEX0N9MDrw+TunIEWlUNy5HoIH0xPSyp5M3wvOJHzLHYEfBcRHWbEtt1/iMMteD7g6bCWIUDWR6Rc9LDEY4heAlvMifltjWjkTMkk/KfngpcuALD9MHq6XydskS082sSQQfyxf57XxAMwxO++wW3+5PnjytWVEZ2BYIpYjYmBsJ67fHHNeLdrXqVNNUsiwPZoWVbxBJBlpNrmJtAGHi1L8IVBsl7ZdvtbCggFSmpMuDeRIID/hEi/UAb7YrKeSU6SUy+02UkH/rG/wAiMQZ5kq0hChVIkEC46cvW3OcVvDMyQ2gyFJIj8ri5A6K2/liyVrBde3B0Ds/xBDNMkUyT7MD3SAOTG2vclbeU4vXyrKf8Rp8o+WOaswCMtQalg78t98WnYjtLUo0wKh1UVbS03NMFVJYEySgO49Y6YZTklyT1NLOB4+7kXd6jdFDAE/Sw+WIq9eoNpFuuLKtw6qxOkKBzkgn1xE/Bq5Egg/H9oxN6i7shRT0Mkxv+5wWvD2F9Q+c/rg5ctUWxW/8Ap3xjZSrFwY+Futv3xOU7HSKuhSPr9cEqsbxiuznEe7emvhOvVJY6QIAiWNhv5/DG443qoNVVTCNpOxtFyBN+gjHn7JPg12XFMHpicIf6MLNLj5WSd41KGBurQVmJjZoxd8NzxqqQV8akBgoYrqImATAiIv5456LR0k0HOyqPGyrykwt/59MZWKquosNNhJjnYGSY+ZwBnuCmuyFzp0TGkS3K+qY+QwfSyqBGQksrTqDSd4kbbYEowj3yJbIVzakiGWDcNaNwLMDE3FvXpjKOYUuV7wE8liNxIg7E4kTh1HSFFM6R/qteeZxMnDqYghL7bcvWbY64fB2T1avOVABvONhmhMe9YXA5mYETvAJI5Y1bh9NhBkg7+Jr/AFx6vAaIIOmCogeJrCfWD646Ozuc7KHtvxTTl6QVlK1qhVmHRRJ+sCN8cu7QqXJYC6iR6Df+cP8A9oNGnTWlTUAAu1Zrk2ChB8yeX5TjnPEc0GUi5AvNxMdT0Jx6GhFJKjuxvkMyTS1RbxE3852wBWaaliIqCQejDY43pVWGWjy0x5k8/njTN1IekIAiZG0Ty+mNUfxCN+0Pz+eD0hAvUG07fmn0Nvljzh9UpTcbhqbtpO1zpU/IYq6jhNRX8Vgel/5xZ8JuReZQL0tcAR6XPrjpR2qh4S3Ss7YnDgABLWAE9QAI+gxuKYtNRlmIJNrmBcH6YH7K1S+ToMWMhApMjdPAf/1xZplqY2Vf7f8AXHjSqLatjqvggfMBKopmpU1G8cr7AnpgjMo0yWgAQRa/Q4mDCZgT5xP84hrVfT+jCKecWPSFY8P8RqEsxgCLbKTMACNRHlfBCZBCT7xiCpIVgttoN7mTNt8IFHtbntu9Tnfu0n54gqdos0b1KlRp30v3cj0AGNy0Z+DO5HVUKoAAyrMySCvL0jEVbjNJTDZigBzmsgM/HHH34wrWNNmP+Zi3wuMZmeI0RAekFnyF/Q3uOmHXpvkWztqVNS6kOsdUYOPhGMr1lRSzEoB1B/u5xxdOMUVk02qUzy0MU+ixi34V2szFgarOm8VIflzkyDgS9KFSOjV+LyENLxgyWJMBVBuY1CYPJZN8TcHIrCXJaQGvtfYWMcwYwjnjlPeO6UkzC61lo2AZWQfPfF4nFz3dNaDUqiiADTLTqFvaJqmwv8MT6Sj2HbT4Y2hxL6CAEuVERF7zO8A22gYloVtWkgyG2sbg7fTCXw7NVK9Yq4WkjopZmMgqCPBFhvJgibnDN2p4iaGTr1g91pkKYXwloUGw5TtytiM9K5eQX2OVdsu0AzFWs493UKVM/wCVbavTUSfjhT4mDqVJ1EgfIHE9SgQKeoGAoZVJiSSTE+VremI6SlXdmaCUBNryxPhXpa049KC2oEmRDNyAuypc+s29ceU11B6reo8ugxAKMsVFhF/Ic8E1m1KFHuk/TGqEe5GTIKtEhYO8D9P98WHBFYKSL+KJPkt7+WK7N5gszmIkn5cvpgvhWd0zJtq/vrf0wmqPpPJ2bsFmQMqtOUJFSpYte7zsbxfDLp8sck7NZxR33hOsuGVpIgFRqEAwbgek46oa+tVakwYNe87EW2MzjytbTd2i75CIjl9f98RVgI2wHWzrhlA3Ik2MRMesk9fPEmW4iKhIggjrz/s4zOMlyOjlnC+zbVkNbvSg1lNKqCPCbzJm4vjfjvZyvlQKjaGQlQDsZa0RyI3OIsn2gq5cOE0aGOplZdzAE6uRtjfi3a5s7TWm1PR3RDEhpDWgDrPPntj01vvwZyvamKgBKxG8dP7OJ8l2bSrwupXpw9VXd4NyFVrrpnmo1AnzjFdxXiOmmtNT4nIHmBzOK7g1c0/8NCX17gE+EcmjdfL1xanWBWXLfZ3Wq0UrZdabB1DALUI9V0tsQQeZFsV9XsbnKdd6C0+8q01DstMh4VtrAgn0AkW64vez/ax6M0NYp0yWKGntLHxDU8somYHLbAlOi7ZyrVpP3bK4RqniLCUGpup3gj+MFbxaKHv61FijqyMN0cEEf9JAPywXl+NBWBekQbQwLU2HxtfHSO03EmyCCpTLVilKNVQkyzuBqYzcAcljlhf7Dcbr56u6ZkJWplWMsiCGEWFtoMfXCb90d1YO4NMj2wdCCtapO+muO9U+pF/iDhh4p2uo5jh+ZpuNDmkwhTrUtbTBsRLRYjBg7AZSox1UAnnTZkP/AImB8sJvbDgmXylZKVN60spZjVKlbEFVVtI1NMEzMW64hthN2lkoiiztXWQCY2kbSTaBbFRXc94yr4jIUH0scF5muyENpMm6yIvtPwk/THmRowrHZo8zJ542acQSYNq0KVPim5Pn/GI++JixAv8ApiZsrpPi1AW2YdBzKk40WmNQXSoAmSJkjnLE3tiqJMimDsdrnE+UAl2NoE4zL0i4kC5Hw3O/wxd9i+zbZrNAEezDAuRtpEEifOwjz8jiWq6VspBDd2e7GP8Ad0d5D1Bq0sJCIYK/hPibdha2kSIw4vwJSlNVq1ECEx7sefhKgDl88VXH+29LK1DTOqo4EuqD3Ry1GIFztiny32klnGqk2k7nUgIHoJHzOPO3asvckaKbL7inCm0kBm1AwPCQSCeRUkc/TE/BqbsNTxT0mApJkne8xYbW6YkyOepZhdVOpqjp4SPIwfhg8kkGTI8wP9/niXVvEkNto4lxDLVqKKai+Ftr+IdZWdvPFXSzTISFbwm0MYPw5x6Y6DlqxC6z4nqMR/m0gkECeQA8sZlmSq5rsB7MimgaAVN/EQZvrsL/ALY3R1PlGViDxLLgVQoYVPCDq5EHYDpyHW5xLwbihoVFIIKMfELmBJvMcv0w1dtCHy61DqlHZYj3l8PhJ3AhfhgqnlKbrUpKtIIJKsxJsQt4UHw3Ivv8JxTdgAq9pKarVWqLpUB1Rztv8RHyGBshn8xQTvQB3bsZJAYFhAIY7gkCx88WC5IgZiiwJNM2GqdIHiGnykk3xUtWcd0s+zPtNLLqXXN/DzE3jzw+53g5l5n+2HfolGNFEUzTcm5dQZUf5YAUdbbjEvZnPDKVBVUnuA0PO41AAkAb2g+g64VauWLOTYSbQIBPpy3xJToMvs9SD/V+4npjtqqgWdSzXb9RmNCFGpKQpYkhmMDUQdoBMRzg4YO2aJVyYpnu6mtlILHwhU8dR5B2CLG99Q6445RzbUzfuKm1jBNtrjblfFxV46TQqAUlSaQU6CT4Hqe0N+dlXpjPLR25iPBpsWa1XVUAMkIDpF7SZtJJ92MFq+gAlQNVpnaRPK++Aw01KrDaT1NuQ/QYmhnpqxg3gSfXG/TxEmyfOZpICjpPpb+2xU1WABj8Vh6c/niF63KPj1xGJY4DdgGOhVFOnYCWtflbfHT/ALLuH93k+8sDWYuJ/IAFT56S0eeOK1KTMdIJ5AT52/fH0ZkcjTpItIRFNQgmBMCP2x5/rptRSL6eTjvbE1qWbdKzF23kkkMYGkiIBtsDgAcYbRUDe+x8RgCARsPPnOHH7UuAvUqU2pjVAtG8fE3gjHNqiEGKmoCekSfUj4YppNTgmUk3F2dB7P8AH/8A7imaZDVWpFX1Tp33MbwAD8cNNHjdSSC9EsfwggH023wlfZ/wxTUeoNRKrCmZAmZBHWw+Bw5UqDFCpZit5SARJ35EjriGpGO4dO1kTuFVDqLLpqKJYmD4RvBv9BfAjVu6inWRBT1FtY8TFWYlSUnYSPlOCuE8VREOlGeQD7IEgMbMGLQAT5E4h4nmF+4ONSrLDSFIZmbWPfqHxWGwAWAMXSyZ3we53jSFKuXVmrs16ZUapm/iPK4meY+OA8n2ibKQlRWVgpUFIYOpOxG0giLHy6g+8IXRl1ZVBd2lBtJmI+AF/niu4vlAa4pJ7Sp+M7X6DkAPPbnh1V0J2NzxFhSqVbKaraVHOFAX5bS2Cammtl07pWZqYl9oVI0m8xJN8Vdbh2jepTMcg5MD10wb9MF8M4u9MgQJJlLACdhqI3geXXD13R32C5nVTQKykK48JNwRyI88ecHyVSq5WmpYkQbxHxJi/ngri/EWamFa4T3FMCA0mBz3+Qww8OzC0NIVCocK1zbSVWNPl6yZOO1G4ryGKsqc5wWvTXS1KQWjdWMn3RqBkzcRfAeVYCVmLEDVF5IkGfym/XHSs3XVkBABgSJgmQLRH64RM/w9hmdOyKZkW8UFony/bEoam9NMdxrKKgKFNcAyNUAzOx3nzxLlKOukVnZtvX98AZaSX63PxG/74np5nuxzn/bGyPBBgWdpBWIHLGmWTfG6UC5aPwrqM8hP8kDEnD45+mBHLOMDx87+mO5cN45QfL0i9VO8KCReQ4sxnlcE/HHD9Nz5xHzx0fsSGbLK14lgTJ5Ny+Yxm19NT5LabG7NtlsxpD1gpURrFTQQTyAIg9fpOOf8R4YK1U0XClKbHUyxLNz7tpgJEEnzjlhr4llfZxMAkXAkiefrE4WkzoeszWCr4ABssfuFj54zKHT4NulDf9DP2crUUUUFVUAJK6eR6zzBtM9MW/DwQSAsAC4tv+IseZxzbiGaKDvFaGVhpvz1Cx9RhqOdFQ96k3AWov4T0lf9POeRwji+TtSCi6Qlo1JWZWavS1brpld7xG0n5RbAHHeKrmaiqFSmlMEKDuR1Yi8nbyvjOIViCPcEKq6Q06ivW35r4jyvDWcgsY9bXm/zONsV3Zh5Na/EWXQ0KQqlVCtOkk+9a+1sRZTUyaVWXJLNJCkrNxJ3k3+RvEYPqUAhgEbqTHOCf5PrfG1fIxWqqzLDBT7mtiTsFAIwbSA0af8AD5BNIOwV9SzufD7sbmGgDrc4HzmVY02AIJRQ50kQhFmG/K3nvi1zOYSmkCpBE6gLm0Ak7nwe7A88VNUNcaAmrwiCYbVzAP8AlE4KbFRLSytOrpqV6oRYEIlyetzsJ9emGbi+Q72lQqowCih7NiwVWYW0zyIWVjaYi+K/hfBUFNjoZiB/y9IaecllI+A+eLPs/l5LAVWKKQUUiCCVuwJmDFjF7G4xPUkub4LRVFfkc7Wjw0zpWLSJANv75Y1XglWswLom4ku/8AxboMNtfhqhJlzCkjxEyQCbzM+mKjL5gPaJbbw+ggifIqT0wNKUXY0o4EzP0QmZfTBXvCBBMGDpJmOZnliuzBv6GPrGPc3VayN71MlSPMG5+d8e1E1knrc+oGNa+DMxg7H0qbUMxqXUzELvsum1v9RnzgYWUGlyOQYj6x+2GXsZpRMzVdSVoqr7wJhoBHOSB0wrU1Jud9zicVUmw9ki3bLl/EOQ5dAL4c/s7zBOVdDcF2KehAn/AMpv64589VkBWSJEt6EYcOAVqi5ektNCpAJJClmYsxPOw3GO1mUgrdDXxeqQiEEwVaY/NED4xMeYwocOcAO23tnn4hSJHzwXXcqxWrIqRIUmZuQSQCQIvHrtiiy+dKGoHsGhlm3jEwPitp8hjLyb9N7Un5CuJoND3tAjy6X9RGDeG509yykmWCN8R/b4Ap5StmFlKVRwR+GAGHlJvGM76KaatSswUP4SCoUnkBu0WHTHVihZSUm34HWnwSiLrTQc5i/LEdbJpMqY6E2/2wXpJF7Tf/Y3x4KSkwb+QuB5f+sNHyYihzXZ1ap1EsY5D4/XC9xHvaOkmVdZUONip6Hkb7HHRqKRIFgfPpb1wK9ME7SL+fry2nFDuTmqUQBLA2pkKp/FJN5HIT9MNHCKANNUUKQoEmASXiZuNl5DqT0GBuLUqbVmRBpYtTnw206SxNuRaLHfbBP/ABZMtS0AAsbQLliZjz5/OcTm7wGMayXX35aa6FUk/jj6j++uKyq/cZ7RutRJtf4eoYcvzHFBl+IvXqe2LIgMEA92dRuuoxIUYsOPJFZGTlqAkzEKCBO/9OJ7adD3YycQzs5djf3D/friqyed7unTI0hjmTOrYKF0nn5D5YHz/Fw9AKtpFxzABvb1EYq67Xy6m8IzkH8zxv0icdCNDSeATtplQ2d1U4IrKr221XVvqpOKpBZjy2xbdoM2O8lYBWmlMRfcEsZ8yTvtimXaOt8b4GR4L3I8Cq1crm6lKdNNUBE3bSAzDSOikm+Kvs7lVqM2rZF1DzOoD4xM4ZOzFVCShYDWiHSzEavCysRe58o2jCV3ZRmXbSSs+hjE4S9zRSUaSZPmjrapUM6ZJIn8MxH7fPHSOOcdYtAYydgsFoiQFGw3EubDzOEnN5dUpimCCzaZ9N/4xd8KamtBWE6nAlpvMRfyBEgbYnqxto0enWWC53huowQC4uUEgJN5er7zN5D6Yq0pqHB1OwmFJ/EesHZed5PM4vq1emqtRpg1KjWgGbHclto6sd74H4hkFo0tTEFyVE8lA5LPLqefywl1gvOC7Djlc6DlxWiTAm25mDbl4h9MVvHnJzCqpOkOwI6nSHB9bkfDBPZW+VWTvMf9xGKvtJmSMyoHMUmk3uU0nGaC94Hw/oZqtuf/AKxojRIG/lvH9/XGMusXtHn54xkEdJj9saFwYyahUE3ME2vO374W+0Ha9KbslIB3FiZ8KmLiBuY+WJeOcZFJCSZf8C89UGPjfCFQU6ZIuDfqeZ+s4eK3CsPr13YmrVY02KwjJAHo3n0OPODIJ1GTU1EX5emDeG0adRSC+kgwRriZ2Ok/KIxFWya5eugjSrD1hls3xIhvngOSdoaqyS5+iTXVoU61hrxMHcE88b5+v7QIdkDTJuNUAC2+Ba9EVCpb/M0dApsq+s3OD6dKmojTDbc9h5zhLwOgfK0dSt0beCTcRIjqRPzODMhVp1c2GPuiltteQAOk40TMhSJIA39bWj9MVuUz9Naj6l8FuvvTzi8RNvPHLNhdVRH2qoqtfw7Mm8RJVmH6RioQ2Hlhy4omWzIGipTVlBAltMibA7Eeo+M4Xm7P1BA0VDMRChlPoymMW09RVkjKDTMyBBaWEqqhd4jmT1svMc7YCyygs3MEsZJ3BP64YuErl6asKqMSSZ0t5Fb2uw3jALdnDE0HWqu3hIRxvZ6bc/TpgqaUnYzUmkgHLqA5b8KX9Tso87x9cTUioMd6dI5EQbdDy9cE1uC10RNYVVDALdZne4FvmcQ1smxklQfNf1KzvgOSfBSCpFlluJpTUhQqg7ncnz3mfXFTn8+cw0knQu08+pxCcugnVaOWn6gY3yq8tJPSAfmcIklkpJuWHwPHY3NasuFmCCyn0kEYqu0tYNm4tACD/sUE/XE/ZWr3dUIVZQw5ndt/hbGvEsogr1CR4g1zz2Uj59cRSqbYW8UM+Z4hTpTraw8j+wwucT7aqpK0kJ/zNyny3xmMxTTinyZGLtTONVYuSCx5xAA8geuCcpw9m26jnv8A048xmKS9qwKb1+Ej8Sgzf9sD53hRgLrMC6gkmJ6YzGYFsJpSzTCNVmUR1sTv8bfLGVeJk7f7TyxmMwdqGtkOp2mD6n1/fFxwrgpAAZRceXW/0xmMwssLAUWb9mwQZAgA8htt+mBE4M6nVTc0wdwp+sERjMZiSk2Mjelw6ALmwseuA24Ypc9R6g8+YO+MxmBudlFwSU6LfidmtA1HV4o8/wBcG0KancA36YzGY5s48zPDVY2Jv543pcIZYO3xmwxmMwNzEsyrTdNLiG0sDECSB5+mDa/EKVW+kyYCkDxLPu6gTDL6H5YzGYO1NWNbP//Z"/>
          <p:cNvSpPr>
            <a:spLocks noChangeAspect="1" noChangeArrowheads="1"/>
          </p:cNvSpPr>
          <p:nvPr/>
        </p:nvSpPr>
        <p:spPr bwMode="auto">
          <a:xfrm>
            <a:off x="63500" y="-1127125"/>
            <a:ext cx="15240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upload.wikimedia.org/wikipedia/en/thumb/1/1f/JohnSteinbeck_TheGrapesOfWrath.jpg/200px-JohnSteinbeck_TheGrapesOfWr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838200"/>
            <a:ext cx="251534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Insulting behavior, impudence (self-superior)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Insolence</a:t>
            </a:r>
            <a:endParaRPr lang="en-US" dirty="0"/>
          </a:p>
        </p:txBody>
      </p:sp>
      <p:pic>
        <p:nvPicPr>
          <p:cNvPr id="20482" name="Picture 2" descr="http://t1.gstatic.com/images?q=tbn:ANd9GcSUW9uiiU2o_5VF6Y8fVKBsnt8NwZUVt3Gsj8tcTdvxbfGwJe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890410" cy="3048000"/>
          </a:xfrm>
          <a:prstGeom prst="rect">
            <a:avLst/>
          </a:prstGeom>
          <a:noFill/>
        </p:spPr>
      </p:pic>
      <p:pic>
        <p:nvPicPr>
          <p:cNvPr id="8194" name="Picture 2" descr="http://www.duhaime.org/Portals/duhaime/images/insol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2857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bow or curtsy, respect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Genuflection</a:t>
            </a:r>
            <a:r>
              <a:rPr lang="en-US" dirty="0" smtClean="0"/>
              <a:t>: knee-bending in worship</a:t>
            </a:r>
          </a:p>
          <a:p>
            <a:pPr lvl="1"/>
            <a:r>
              <a:rPr lang="en-US" u="sng" dirty="0" smtClean="0"/>
              <a:t>Salaam</a:t>
            </a:r>
            <a:r>
              <a:rPr lang="en-US" dirty="0" smtClean="0"/>
              <a:t>-(Middle-Eastern) low bow</a:t>
            </a:r>
          </a:p>
          <a:p>
            <a:pPr lvl="1"/>
            <a:r>
              <a:rPr lang="en-US" u="sng" dirty="0" err="1" smtClean="0"/>
              <a:t>Kow</a:t>
            </a:r>
            <a:r>
              <a:rPr lang="en-US" u="sng" dirty="0" smtClean="0"/>
              <a:t>-tow</a:t>
            </a:r>
            <a:r>
              <a:rPr lang="en-US" dirty="0" smtClean="0"/>
              <a:t>-Chinese kind </a:t>
            </a:r>
            <a:r>
              <a:rPr lang="en-US" smtClean="0"/>
              <a:t>of obeisance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Obeisance</a:t>
            </a:r>
            <a:endParaRPr lang="en-US" dirty="0"/>
          </a:p>
        </p:txBody>
      </p:sp>
      <p:pic>
        <p:nvPicPr>
          <p:cNvPr id="19458" name="Picture 2" descr="http://t3.gstatic.com/images?q=tbn:ANd9GcS6iP2bbHEr5uNXho6GP1i9_y4Xmi_Dv4xDoXBq0Bm3ZpI53Y4hJdLnyq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2209800" cy="2784349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a/a6/Dancer_in_Sari.jpg/220px-Dancer_in_S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2800"/>
            <a:ext cx="234581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Rest, quiet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sz="2600" u="sng" dirty="0" smtClean="0"/>
              <a:t>Repository</a:t>
            </a:r>
            <a:r>
              <a:rPr lang="en-US" sz="2600" dirty="0" smtClean="0"/>
              <a:t>- place of storage for ideas, objects, or materials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Repose</a:t>
            </a:r>
            <a:endParaRPr lang="en-US" dirty="0"/>
          </a:p>
        </p:txBody>
      </p:sp>
      <p:pic>
        <p:nvPicPr>
          <p:cNvPr id="18434" name="Picture 2" descr="http://t0.gstatic.com/images?q=tbn:ANd9GcSN2lfVoah40oBG4cVRUViYMGjL3kd8NCqT0tmwW2WrwV_C9B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762000"/>
            <a:ext cx="4015741" cy="2590800"/>
          </a:xfrm>
          <a:prstGeom prst="rect">
            <a:avLst/>
          </a:prstGeom>
          <a:noFill/>
        </p:spPr>
      </p:pic>
      <p:pic>
        <p:nvPicPr>
          <p:cNvPr id="6146" name="Picture 2" descr="http://nurtureprinciples.com/wp-content/uploads/2010/11/rest-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657600" cy="298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/>
              <a:t>A group of attendants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Convoy</a:t>
            </a:r>
            <a:r>
              <a:rPr lang="en-US" dirty="0" smtClean="0"/>
              <a:t>- protecting escort at sea or a group of ships being escorted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Retinue</a:t>
            </a:r>
            <a:endParaRPr lang="en-US" dirty="0"/>
          </a:p>
        </p:txBody>
      </p:sp>
      <p:pic>
        <p:nvPicPr>
          <p:cNvPr id="17412" name="Picture 4" descr="http://t1.gstatic.com/images?q=tbn:ANd9GcRPZCxxEQWKvVHRXI5AN-r8UJmSndsck43Y8jhKMvwudMhiG6u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087491" cy="2438400"/>
          </a:xfrm>
          <a:prstGeom prst="rect">
            <a:avLst/>
          </a:prstGeom>
          <a:noFill/>
        </p:spPr>
      </p:pic>
      <p:pic>
        <p:nvPicPr>
          <p:cNvPr id="5122" name="Picture 2" descr="http://www.apcml.org/images/content_images/hmas_sh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886200" cy="270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Approval, authorization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Warrant</a:t>
            </a:r>
            <a:r>
              <a:rPr lang="en-US" dirty="0" smtClean="0"/>
              <a:t>- order by a government agency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Dispensation</a:t>
            </a:r>
            <a:r>
              <a:rPr lang="en-US" dirty="0" smtClean="0"/>
              <a:t>- approval by the church for some variation from its laws</a:t>
            </a:r>
          </a:p>
          <a:p>
            <a:pPr lvl="1"/>
            <a:r>
              <a:rPr lang="en-US" u="sng" dirty="0" err="1" smtClean="0"/>
              <a:t>Condonation</a:t>
            </a:r>
            <a:r>
              <a:rPr lang="en-US" dirty="0" smtClean="0"/>
              <a:t>- approval of something by overlooking it.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Sanction</a:t>
            </a:r>
            <a:endParaRPr lang="en-US" dirty="0"/>
          </a:p>
        </p:txBody>
      </p:sp>
      <p:sp>
        <p:nvSpPr>
          <p:cNvPr id="16386" name="AutoShape 2" descr="data:image/jpeg;base64,/9j/4AAQSkZJRgABAQAAAQABAAD/2wCEAAkGBhQSEBUUExQVFRUWGB0YFhgXFR0bHBgYGBwaHhofGBkYHyYeGBwkGhwXIS8gJCcpLCwsGB4xNTAqNSYrLCkBCQoKDgwOGg8PGi0kHyQvLCksKTUsNSwsMSkpLioqKTQ1Kik1LCwpKS4sNSkvLC8pLCwvLCwyLCwpKiwsLSkpLP/AABEIALEA8AMBIgACEQEDEQH/xAAcAAABBQEBAQAAAAAAAAAAAAAAAgMEBQYHAQj/xABMEAACAQMCBAMFBAIOCQMFAAABAhEAAxIEIQUGIjETQVEHMmFxgRQjkaFCsRUWMzVSU2JydIKSstLhCBckQ2NzwcLwGKLDJSY2g5P/xAAYAQEBAQEBAAAAAAAAAAAAAAAAAQIDBP/EAC4RAQABAgUCBAUEAwAAAAAAAAABAhEDEiExURPwBBRB0XGBscHxIjJhoUJSkf/aAAwDAQACEQMRAD8A6Hzx7QrXDsVZHuXHGSqIAgbElj2rmHEPbTrnk2/BsrtAjJoPxbvVz/pC2iF0twbGXWfnBj9dcYGqM7AD8z+JrVNE1bPVTVh0UxeNfy6Antb4iCf9pQkT3trBIiPx/wClXfCvbfqkZRqLNu6D5pKnbc/DauZarTutizd3+8zEzM4kQIjp/OfhUYaphPb0/wDPWrFEzGndmpxcKd6f6fV3K3MtrX6cX7IYKSRDCCCO/wA6b5w5utcO0/j3luMmQToAJBaYJkjbb86pfY9pcOE2doyLN+J/yp72ucO8bg2qESVTxB87ZDfqBrDzVxEVTENZYvB1Vl7MAR8iJFZzlf2g6fX6i/Yshw+nMMWAAbqKysEyJH5iovLPMEcAtakxNvSZH52kI/Wtcw9kVg6TimlkkjX6Rrhn+Fm5/wDjn60Ydd5v55s8O8EXluMb74ILYBMiO8kbbj8a0LNAk7etcs9pFj7Rx7hGn8lLXWHwDA//ABVsPaPxc6bhWqurswtlV/nPCg/TKfpQNcme0bTcTe8lgXAbMTmAMgxIBWCZG35irjmHjiaPS3dRcDFLS5MFEkiQNpI9a4x7O+G/sXxTh4JIGv0fWD5XCSwj091PxNdM9rH7y6z/AJX/AHLQZf8A9Reg/itT/ZT/AB1ouT/axouI3fBtF0uwSEuLGQHfEgkEj070n2X8LtNwjRs1q2SbQklFJO584rK+1Pg9rS8Q4XqdPbW1dbUBGKKFDCV7hYBO7CfMGg2PPPtK0/CmtLfS63ihivhgGMSAZkj1rML/AKReg/itT/ZT/HSPaqgPGuDAgEG60giQeu35V0q7wTTsCGsWiD3BtqQfmCKCLyvzVp+IWBe0z5LOJBEMrDyYeRp/mHjiaPS3dRdnC0uRC9z5ACfMkiucezLRLpeOcU0tnayAjqvkpnsPlmR8gKsfbhdZ9Hp9IhhtXqbdr6TP97Gg1nKHNlriOlGoshlUsyw8ZAqfOCR6H61C555/s8LS295Lji4xUYAbYid5IrK+yRBpNdxLhonC1dF21J3wbb67eHUf29aEXjw60SQLmoKEjyyxE/nQdR4dr0v2ku2zKXFDqfVWEiqf9ulr9km0GD+Ilrxi0DHHbbvM7+lZr2L8UYae9oL217Q3WtkeqEkqfiJyHyj1qLpx/wDd93+hj/soGD/pGaH+J1P4J/ipP/qN0P8AEan8E/xVqOfOXtMnDNYy6ewrCxcIItICDidwQNjVZ7IeB6e5wbTM9iy7ENJa0pJ627kiTQbfg/E11OntX0BC3UV1B7gMJEx51X80c46fQKpvswLzgqqWZoiYH1FXVq0FUKoCqBAAEAAeQA7CuVf6QVo/ZtNcA3W4wn+cvn+FG8OImr9W2qHxL27XDP2bSiBvN194/mr2MbxNQP8AXbrpjwtP+Dek+vyFcnbXdgB5ee4+g7VJa2fAF0j/AHhScRj7oPznv8Nq1NExu9XUwY2jv5uxcP8AbuQR9p0sAwJtPJBPli3n8Jro3LHNdjX2zcsMSFMMGWCp9CK+Uk15BED4/Cfr6fCu8ewC0f2Puuf0r7fkBSaZp3c6+lVEzT3sV7fNJlw5H/gXl/8AcCK4hw7V2SQtywGaAqlXZBI2khe7E7z5nyr6C9s1jLhF7+SyN+B/zr544JqFtXPGaC1uGRCD1t2G47R72/pVp2mbXt/Nvo4zEzEf8dEt3tFZ0vgavTXbhtszFt09YYLlI6TXPtfq7TFhZtBEJBBJLPsCIyJ2BmY+AqdY5vv+O16595mpRlIhcCMcVA90AGq1NMvjBEbNcgAcSJmPI7/D6VYzTVNVfx02vO7pVkmKaaIt6S+peSdL4fD9MnpaU/iJ/wCtTuPaE39LftDvctOg+bqQPzNP6CxhbRP4Kqv4ACpFc3Kub1TL5/4bzBhyfetk9S3Tp4/nsGj+yTWk5i4ONE/ALp28B009z/8AYi9/6wb8awuo0pHE7nCh7r8TW7H8jq/7W/Kuue2bRluE3HX3rDpeX4FGH/QmjKs0C/aObL79xpdKqfJnj/G1e+27Xq1nSaMuqfatQubMwAFq2QWJJ7CWX8KY9jWtGr1XFNaBtevIFn+CoYx+BWqrnDg6cX5kXR3Cws6fTkuUMEE9Xcggbsg+lAj2ycX04+warS37Nx9LeAxt3VY4bMNlMxKR/Wrc+03Urc4FqnUyr2Qyn1DFSPyNYvmf2B6Szo9RdsPfN23bZ0DOpBKiYICydganXeL/AGnk9n7ldOLbfO2wX9QFBmOUecuOWtDYt6bQLcsqkW3NpzksneRcAP4UvgfG7+u5g0y8XU6d7IJ09nw2VTc7j3ie8TMmSoFdQ9lX7zaP/lD9ZrN+1q0q8Q4Pd7MNTjMeRKH9f66Cp9uOpu2+I8Lewmd5S5toROThrcCAQTJ+NNX/AGgcxhWJ4aogGSLDmPiB4hmrP2qfv1wX/mn+/arrFByn2CPbu2dVqGuF9XduzqchBXuUA+Blj+XlRzZxmy/Mukt3rqW7WjtNdY3HCr4jjpHVtPuUv2cjDj3GUGwLo0Dt3bf/AN351m+WOS7PHtdxDV6hrgti9ha8NgJAn1BkYhPxoJ2o45Zt82Wb1m9bu29VbFtzbcMAxBUA4nbdUP1q49tH7vwr+mD9aVl/aD7MNPwizZ12lN1ms6i2XDsCImREAR1AD61pPbBqFuPwh1Mq2qRgfUHAj8jQN82224ZzBpteNrGsixf9A+wBP0CN/UapWl//ADC7/Qx/2VqPaRy4Nbw2/aiXCm5ajv4iSVj57j61y72U8xnW8cW685jQi3cJ83t4KT9dj9TQdX9oX71a3+j3P7pqq9jH7yaX5P8A32q19oP71a3+j3P7pqp9jH7yaX5P/fag29c/9t+iz4Ux/gOrfrB/XXQKzPtI03icL1S/8PL+yQaN4f7o73fMWgOmYgXkurtE22HUZO5zBC7QNttq3nBdJoTpXtat7vU63F8MdlA6dyuzbsDG1c94YieKDcjBetgSBkF3xWe5PaK0Go59e5qUutbTw0IAtwIxBJ3J7ny7R5RFda5ri9NEX9bzPG1oXCjDzZsTbXZVcX+yq7Lp/Fdewe4w2g+QAE7bb+tfQXsUsY8It/ync/nXzlr7Si4cSpVupYaYDbhTHZh2Ir6l9nWk8PhelX/hg/VpNZq2gj9tU/CPqn8z8F+16S7YkL4i4gkSB9K5WPYJf89Yn/8AM12mkXWIUkDI+QmJ+prmtGLVTGWHIP8AUNcKwdYI+Fr/ADp/Q+wxrdxX+0hgLiuQbcTiQe4O21dE0vMKsFLqbYfLEsy74d/PbekaXmUXGAVNiFMl1B6wGEKTLbHyrHUp5eu3iLzMxt8PguaKol5rXAubZjEOOtTILKvVB6N2Hf4+hqfb4nNrxCsCYhXVu5A7rt51YxKZ2earw2JRvHrb5sm/s2njo4n4i4Bf3PEznhhM9vjWn5m4N9r0d/Tzj4ttkDETBI2MecGK94fxnxbjKEIClhOQkFTByXuk9xPcU3qOYkTxulj4QnaOuIDYepBIHzIpnpte55fEzZba+6r9m3JR4XozYZ1uMbjOzKsAzAGx9ABTPKXIjaTX63WXLq3H1TSoCkYJkxxJJ3/QH9WtFouLpdLY+6qq2XkQ4J+kRvTFvj4dFKIxdnKKhIBkAtJPkMOqfQimenlOhiXmLbffVaOgIIO4OxrnnCPZbcs8L1mg+0KUvsTabA/dgkSCJ6vdFa9+MOGtr4DTcnYsoIK+8D9Ox86F5gUqxxaVKQu0t4hxWP6wI+EU6lK+XxOP7jm31J5S4GdHorGmLhzaTHICJ3PlO3eqvnzkx9f9ma3dW1c014XVLJmCQOxAI8wKuOFcZ8cmFAAn/eKTsSN1G47Uz+2dIBwaPCN0nbYiek/yji39mnUpte6+Wxc0021hVc1citrNbodT4oT7I2RXCc5ZDsZ6fd+PetfVLd5lVVunEzaAJEgZTsYP8luk+kUgczCPcEh8D96uMhcpD9jt5d5qdWnlY8Jizrbvf2VVnka5b4hrNXbvqBqrWGBtmUcKArZBtwDJiPOpfs85O/YzRDTlxcbNnZwsSW+BnsABU+xzIjG0ArDxRMmOjIkIG9cirAR6fGvNDzGLyg20JY5DBiBBSO59CDINOpTyk+FxY1mnvX2nuw5w5eGu0N7TFgviLAYicWBBBjz3FZjW+zO5e03DbT6kZaF1Yt4ZPiBCMQAW6ekATvWptccJ0xvtbxHkMxvvjJPYb0JxpmxCWw7EFoF1SMQYnICCSdo+Bq9SlPL4mum023jeFtWF5e9ly6Pi17XW7owuhwLOEYlyCYae0g7R51eWubFZhCdJZF3dQ0uB2t9zBMH5H0qZreMeHc8MoxZsfCAP7pJho9Me5nyINSMSmYvdZ8Li0zlmNSuYeFfatJesZYeLba3lE45CJjaah8lct/YNDa0pfxPDnrxxmWJ7SY7+tKvcxYqbhtnwzlg2Q6igY7j9HLEx9O005ruPi3j0yWwiWCgZ5RJPaMfzp1KTy2LeIt9FvUPi2j8Wxct7daMu/aSCBP1pi1xpTpzegwJETMsDiArdiCYg/Gol/mkKqMEHUjOQ1xVxKEKy792DSPpScSmI3Wjw+LNX6Y2m3zjVx4+w/iHbLTR5dRn8Y3p1PYhr8SC2mE/FvyMV163zMGu4YbZKu7jKXVWB8PvAyEn4H0pFrmkNaa5gIUAwLgJEtj1ge4B3JPYA1OpTz3D05PER/jx687erkS+wnWgsTcsGQBAY+UdtvhXcuGaTwrNu3/ARV/sgCoI405VGFkHNsRF1SJ3ggiQykCZ/Krda3FWZ5sbPERFUR6+t/vL2vDTWsvFLbsq5MqkhZjIgSBPlPasuOf1LqEtF1ZyJVhJtYytxQdiCwdYn9An4Vp5l9Y4OihBucAwEx+mZM7UxpeXltkYXHAhQQQhnAADcrI2HkRUC9z3aAu+HbuXDaIDAYxBLDKS3aVb4/Cnk50slwgW7JMTiIClraqx391muJHnuZAisZKXbr4muu/5SG5Zt4BAWXoCEiJIVgylpEEgj0/SNTF4f92UZ2aTMwoOxBjpUDy9Kq35pKs02xgHNpALg8R7isFjAwFBJ7lu0E9xXl3nawERgLjZrkAFEhRlkSCREBWP02nakUUxsVY+JVvP8/NYabg4S5nm7RliGIOIYyRMZMPTImKZflm0QO4bfJxAZsjJyMbyYP0FI4XzQl5ipVrbLmzBogIjsmRYGIJU/KDNMX+c7SB8gxZGIhIOUBmBG4/RQ/KmSngjxGJE3ie+7p/7A2x40ZL48ZwfhBx22nefmaQ3LtsHK3No9JGEQGUESAQRJUlTPcAelQLPO1tp+7cjKFgqckChy85QAFnaZ22mndPzjauac30W4VzwAIAJMTIyIEY79/h3pkp4XzGL/ALT3b2hY2eEqptnJybZYgs0klxBLf5RFJXglsNbbqm3Mb9536vWDuPSqN+eCLYuCwxD3LioA4krbKgEg9i07Dy84qSvO1tmvIqXMrVt3OQhcrYlkyE7iRv2O8TFXJTwz1q+e9feVpw7hXg7B3K7wrYwJM9woJ7+Zpk8t2sWHVDXRdO/6QMx2934fE1T6bn0BlW/adGYZBlVscMQcj4gVgMpWYjaZilJ7RLJt+ILd0jsfd2csUVfe3JKncbDzNTJTa1l6+JeaonWVo3K9nECCDBDMCMnyMnMx1dQB+dSBwS3kTGxYtiYxllxaBHmNyPWqfU83t4lvwrRdHtLeMhwwVmIPZSqFQCeoiYgVYcJ4/wCPddPDZMUR5LIZza4I6GPkk/1qdOngnxGLO9U/kpeWrOJUgsdoYwWUL7oVokYwI/607peB27bo6zkilAZ7qxnf1g9vmarP20OLJueGrxfFoC1ckMCYMMwUFl3B8pB3po8+WywC23IPunpGYMARJ6esgdWPrTJTwT4jFmLTVPei8ThSCyLW+I+O+zZfrrzV8MDkMGe2wBWUIBKnuDII77z3HrVPwjnVLyOWQo1u14pBZd1390zvBET2nzr1ue9Ount3nDqtwsOwJU22IeYPZYJn0FXLDPVrve/c7rG3y9aUQoI6lYEHdSgAEHv2G895PrUy7o1Z0czKZR6dQgzWeTn22zvbWzdZ0IkDDsVdtyWgEFGUjvNNj2h2vEe34V0lD1QUICg4lpDbw20DekUxGxOLXVN5nudFweX7Z2YuyDLG2SMVzBBiBPYtEkxO1e2uAIILPccqVILkH3AQo2AEdR+J9ap73PBTwi1khXtG40OpIbKAo3C9g5JmNgBuamjm+34S3ClwI9w2rZgdbTC7T05NIAMHbeKmSnhvzGJtfvvflYjhCYYGSgfPEwR3nGI90HsPlTI5dsy5x2cMCv6IyxyxEdJJUH5zVcOe7GLkq4wUvHTLKACCu/cqQce484pXE+c005tLdtuGuIWxBUlTBhTDdzBE9vjTJTwkY+JG1UrJOCIN5Ytmr5E9WSqq948wu/rJpu1wAKmAu3cdsepRiQZBBCg/jII7zVS3PyBsTYv5Ys0AKdlLqOzEbtbuD6D1FWnL/MC6tXZVxUFYOQOQZFaentBbH6UyU8HXxOe4P6fg6IoEsSHNwkkSXMyTAA8+wAqfFZnVczXrNy9naR0tNEW2OePhm4WIeF2UHad6l8J5oS/eNoAhghcEwAyhypxEyY2n51qIiNnOququb1Su6pdTxLTWbq2mVVY4IsW59/MqNh0jZ/xNWGv14tKDizliFVUALMT6SQBsCZJA2qqv3dHeceKFFyEcrcBVgVkrkDsSskxvEg+YNVl5quN6S2b6hAz2kLui2t2AO8bQ3U35/OmbXNGjCMzLgVyLfdEwysmYDBYYhjbJj4Hy2E1XDvGeDaNy83huR+kWkwx7blD9VjvT+r0WiKW8rdtrd1ziQOnJhmTPlOA3+AoFLxbTOviG3IcsCfCylUIBZoBhN1MntIntsheO6OC0AGFBHgnKHBwEYzuoMD0I9aY1mu4eoVD4beGwIUAkKzZdz2E4GZMbCfKhDw3O2oFnIOUtjf3u8DyIloB7SYB3igRb5m0S3HYhkuFWDq1tpwR3B6QCACwc/GCTUyxxbRuhZFVgiiQLRlQxIVYA2JMwPr2qPfv6H7QLQRWu3Ha2cVOxMu5LbCAQZIJgmO5NR+GcV4daF9VIQZAuGQgfdqiqEAG4UBYA38/jQSbnMmjgAJlJAgWTswxBmRAKBlnzANeaDmjTXVKm2VUksFNuclB3cgDZZjc+opPEL+ituk2UYXVU5rhGJcYndgzDKDKgwACdqS+s4WyID4LIQSvQSOjIEdo/hQp7+QNA9a5s0jhSoJXKAfDPvmdlEbuSPL1FOXeY9MFvOEJNu07t93GS2wC6gkQSMlBHxpnSDh7B0trbOFsuyBSGCkGZDQZ3gjuJExIqNpOYOHtaJZFthlZSpXKUdUy3t5KQwwB37iPKgk6/m7SiRg1y6gIFvw+qZxx6hCz8doou8y6JR1LED+JOwbEjy7NmpHrJ9DSTrOHJBAtwoxkAkbkOMY/dCWI92TJp2wdA58FERsydhbaDkA564j9Fex2gDagk3OZNKmG/v21ZALZlkbLGBHbYiPIkTEifNFxvS7m2ACA8hbRB+7Cs4gDuMxt6k1EvXtMR4t606hP9lCOoIVbxT9FZxDAW5k7BdwKesanQ21F9RbQb2ssCCABJDAiVGKgkkAQAZiKCIec9GBjZUOJMhUxErG4kAHuDI8iD51J1vMGlsvdW4mOLKhPhgh2ZVIAIG5gjY0xZ4nw0rCi0QqTAtNsCVTGAs5SFGHvdtqVe4hw9/FuuLckhXYrJcCMCuMlgYEEbmAKCRc5h0ls21gTeQMgW37ysJURE7gdiPnFNHmvRjoIIhWcL4J90F1JAjzKXB8cT9Wtfxbh6PadkVibatbuLbLAW5IUyB2G+3kCewmpFu9objOMbeVtHLbe7bzbKWAjdgxiZ3J86Bj9ueiUyenKTPhzkIXqlZkS4X5z86teE37d5XdbWEOyEMoBJU7z8zvVPa1vDTEKgxIABsuIzGI2KjYhIJ7DETTnCOZdAgC2osgmADbZASQH9I/T7nzaO9BHs86WGWblgoklVYqGU4kbDYb5RsJAkb1Jv8zaJipbfw3R16CAGuA4sR2Hc+9G/xqbqm0x0ZvG2Gspaa4owg4RkcQ0FZAHpVNa4pw5lJu2rVuXCmQrKzKNoa3KsoHc9h5xQW2n4vpbiM6IHCOVgWty7d8ZG8jz/ABqNd5r0zXlQJ4jZhJxHTJgd/jO3wr1+KcPxuWiUAZ38RSjAZWwGctI2AEHLt2g0i3reG20S6q2lV2OJW005Id+kLKEE+YG5+NAzxPm+zbZ1OnLsmSn3ffljhv5tbV7nyA8yKlftu0iMBBVmBAXwzlK/owN52+XbevLnG9AS8lGYxcceExJJVVkgLJYIVBHdQRMU2vEeHu+ZVMsyoY2z3UwW7bJLDrML1DfegkW+a9OwBKOCzYYm3JzOwUxIyK7+kedWvD3t3EW7bAh1BBxgkHffz+lUd3XaBLf2gWwcSyyLRDBlDXTswBXsWBO249as+EcXsXOiyQAogLBUiO4KkArEjYgdxQTNboEuri87EEFWKkEdiGUgg1BucradhBQ9oH3j7dpIOUhiAAWG5jeatqKCm1vKli5bKBSsqUkE7KxYsIJjfN+/aZ8hUi9wCy5Usp6UwXqYACCBABjIAkBu4nvVjRQU45S038X3AX337Ak/wvMkz6zvSv2rabNX8PqRsklm6TIMATAWQDj2neJq2ooINrgllbniBIeS05HYtOUCYWZJMDc796Zv8s6Z1ZWtAhmLGSfeaASN9jsO3arSigrdWNNZCG54SCBaTMgbQYVZ+E7DyqkucO4XbUE+CBbzUAOekoCzwAZlQxM9xI+FXXGeCLqfDyd1CMSQpjIMrKVJ9CGMx+VQzybZJBJubEx1DZSuAUbSFVdgB9SaBrR/sfbZmR7Qe6BaYm5LNkAQGLGSxBWSdztNePd4fdHg5WmHhEwrdK2rZBkkGFAJBml3uSLLBQz3iqNkq+JsN1Y7R5soae+53gxUrTcr2UfIZkYG3gzSkFUVjEdyqKCfhQQv/p6X0SbYcmUGZgNbYKQonFWyERtJBnen+HHQ+IngvbzbdFW4TOPSSEmPKCY3jeaTpeSNMgIAcggAy5MwUJn1JKAn1JY+dP8ADeVrNiCmUiO574liJAAG2RH0FBFttoLds2A6Ym6ek3CxN1SGO5M5TG09z8aNJqdAbYtg2wrl+m427dMPIYyRiY38o+FKuck2GdGJuwjZIviHFeoMAF8gGE+u8EkQApuS9PiwhuoQZYnuVO/1UUFebPC0S2w8PFw1tHVjACy7dU9JGMz3mKl3NNw5kYRZKhQrQRCrcIcSZhfdVh6RNP6blNBZFu5cuXCHa5mWhs285HmNiPQgU9+1iz4DWYbBjk3UZLRBM+p7n4mgrl13DnZEBtkLbVE3IXG4WRVG+5MN9N/OvbWq4aHOL2cnU2tn7q7GR37Fi29WF/liyzZdYaRuHPYSCP5rAkEeYrxeVbAWIaMQnvn3VED8vOgr9Tf4dedcjbcqMwZOwRmEzIGzE7fGYpzS6Dh964oQWncL4gAYkhSAJifTHby6fhS9PyTYQAA3diTPiGZJBBmO4I2P4zUzR8uWrTBlL5SSWLkliwQMWnuWwE/WgmnQIbZtlZRhiVO4KkRHyjamNdwKxex8W0rYkFZHaPSPLvt51PFFBTryjpB/uE3ZnMyQWcYsSCYMrtT9rl+wqKi2lCpOI32yILfiQPwqxooK5OXdOHZxaUOwhj5kdv1efwFJ/azptvul2OXc99u++42HT2kAxVnRQQbvBbLKVa2CrGWG+5xx3/q7fKndPw22js6IAzkliPMmJJ/AVJooCo9ziFtbgts6h2EhSwkjfcD6H8DUiqnW8CD3nu5srtaFoRMLBuEmJhjDmJG0UE9NdbbGHQ5AFYYHIGYI9QYO/wADTd7i9lBk122o9S49Y/WCPpVDp+WVtFHTUD7shUzVWAE3DicSv8YQO0ADak3eTrbGG1BASSMSEZVLO5lgZnJ++wgQQZNBobfFbTOUW4hYDIgMCQIBnbygg/WmU4/pyAwv2iC2IOY3b0+e42qBwbgaae6St1DKgYAERCoogB8QOkH3Z370nWctowb70KHW4jEqp6L7Scd9m9Dv8jFBc3OIW1cW2dA7CVUsASPgO/r+Bpq1xmwwBW9bIMgEONyolo38l3+W9QNXy6rtc+8gXVVXBCltlZFxdt1kE+R3mIk1C1vJ6Xsma8MypUMiKApCMgKruMgGafUbQAKC7tccsMWC3rZxIVuobMxhQfQk7AedeXuPadC4a9bGHvy46d439N4H1qt4jyulzKbzorMLhxhd0tqimfQRl8yPShOBhrLW/HVkdbiyqJM3DLEtvJBkwI+MxQXdvWIwUhgQ/uGfe2J29dgT9KXcvKo3IHzP/noaqeM8LGpKjxsQnUAoEhiCFMz237efqKrLvKFtrrE6jruIRjtOXV1KCxIK5NGMfGaDVZj1pN3UKsZMBJCiT3Y9h86zLcnILqXTfYeG7XNjjJyyJchuph7snbHaPOpWm5ctLqPH8TI5ZiY7uTBJ8zuVU7Qsjegu7epRpxZTHeCDFN3uJ2kuLba4qu3uqTufLYfPasweR9O1tlS9jGQZrZA6SQcXxPYET3Hn2qdd5esO1stdLHwlt2/vO+BYq4362BMgmYImg0AuD1H4+lGY9R61i7PIVpWVRqnm2pGOQmHDA5SS0MW7Hz7RNTbfJ1tDfJvEeLZNtuwFtWAAxUkqoEbAj13NBeafjNh2CJdtszLkAGBJX1EU/qdYlsS7BR6kwKzfA+WLOnNpFvq6KrYI2MkvlLdJGRKnEbGFBjuaityZZGWWsuEKeoM6QpIC7+hKraG/8Ce7Gg2K3lIBBEESDPcHtH5UNdABJIgd9+0etZfiXKli9hN8qcbQSGAJW0G7QQSGyBMeaKfKj9qltM41BUXbmRBI7sUaFLGZJQeuxMAUGlTWIQCGUhtwQdiInv8AKncx2nvWdHLFkWrds3BhaYkjpAaRuHHb40m3wK0bmkcaifs4xQBl+8xUgzB32O4+AoNGzgdyBXhuj1H41ktTyJbvi7/tN0i5kNmUhCZHTHYquK/1R8ae1vIdp7TLmyliS1yBkZa4xk+W7jf/AIa0GmN9ZAyEkkATuSBJgfLeo+r4vZtEC5cRS3YE7mCAYHnuQPrVRoOTrVu6lxXJZJnYSWZXBYnuGIcb/wAhajD2f2Qykt1AQpxUGRBn4uYknzJJoNULgPmP/P8AKvQ09qyX+r+2cCLzjAEArsWLCMnKnrft1HaNo860+h0i2raW1EKihRtGwEUD9U3G+DXL722W74YtHNQFBm5IjKR7uOQ2g9R3q5ooMQns6ITDxj7ijIdwypcWAIgpL5b9XcT2iRc5PuHxB911hY6rn6JQxH6I6fekntIO9a+igy6coGUYtbLqtkMwtwSbVxnPb1BA+lQ7PI1xExW5bYC2ttFdCQv3YUsJJ6g4LLt2Yj41tKKCj1/Lnim0WuGUtsjMBBZioCtA2lWyYT2J2qtflC6QSr2UaMMVtsExKOjNGU+Ic59OkDfvWuooKLUcvO163c8TptKECFQQyEEXA879XT226BM0u9y2h0y2AFUKytKjHswLe7EZJkp+DGrqigyt3lBy7FXtqAzOh8M5EllZVukHqtrEAD+T2jf3S8mkX1vvcBcOHIAIX3rhYQd9sxG/dd+9aisxd4frXuOVvFEW8PDDQCbY3YnGcuokAGJUCYoEarkwtdNwXZOdx8Hya2c2QhSkxHTvHfY+VRW9nxL5m6okoWUIQv3dxriqonZVciB8/WrJ+FaxtOyG8guyMHG8BVjLddmLdUeVRhy7rFcldSd2TdnJOKNdiREE4MkjbIjfsKBzh3KTW9NcslklmDBgGOWLZdasfdOwKg9iaYXkcm4t1nXJWVgiqRbBFwuVCzOMRH8oT2MVJ1fLl86h71u+UJ93qJEErIZYgiAYHqZpVvhOsGnsob4NxXJdsjuu+PVEvjtsQMvM0BxDlEO9y6rDxmdWQtOKhWtkggd58MCfKaavcpXHdrzXgbjkFkKzaOBBRSvvFR1dz3aa8tcF1wXH7QNxuSzEgjPdSV/SLKYPu4wJoscE1Vu+CLzMjuubFpK2reZA3/SJ8Nch3BefI0CtByq9vVC+TZOyyFVkCwGEIoOMdXnv3ppuSMgqO6FFYEFUKvcGWX3rzu3x9ZPnXms4Lrbt52W6Ldo5rgx3IMgEqsruYIMzFaThuna3ZRGglFCyD3xAE7/Kgz/HeTPtF5HVlVVtrb7GVCsWlYOJkGNxTF/km64Ba7azEKrC23SqoFDDq3buSDKmY8prY0UGM1/s/a4LkXgpuE59GzLgyqGE9wzZAjyLDz2eHJzzaIa0htsTKqzGMg22ZIM9jkDHcVraKDKWeT7i6O5p1vKuZGJVSAgChdt8pMT327CmdZyPce0V8eSxOeeZUzMGA43UHby23FbGigy2v5SuPfu3FuqA8HEh+qERMbmLiV6chEGY3jvHbki8WVjqmJRlcEg9RVXH3nV2OQWFjpHrvWxooMTxTlC+LTeFc8S4wZSC7KDlGBnLbw9yI9fpWy06EKoJkgAE+pApyigKKKKAooooCiiigKJqo5itX2RPs5IYtgxBAxR9mcT3ZPeA9fWqW1+yVsM37oSFGBCkAjxVLKQR3C2nK7znHlQbGaKxyaviZVHdFBxIdERTvihy3fcznCyNwJNTrVzXslyQisbbeHsOhwQEk5EHIEncQCPOg0c0Vk7N7WpAtW7pUzH2hkZpgzkytKrMY+9JJ90RXl7VcRdcggtjJOnFS+GRLH34yxAEfyjvQa2aKzNriequ6RmFv7x3a2htkLioOIu9Z91iC0dwGHeKj6vW8SZYS0qndSYU7+G3UpLwB4mMSNx6UGuorI3tVxEI2FsFv0cgpEZd/fkvH6Gy9t/KpPGzrmGFoBcrPvqBK3CDlBLdJHTjsQZaSIFBpZryazevTWjUE2TNtR0q8YtJsiCZymPFOX65ppNPrb+nsi6fDueKfEKE2/uwrRODk+/HY7wDQaqisfevcTt5KqrcCtbVHKiWQDrY9Qkt57DEnaaetaziAuplbHhhm8XoUmB2FuHkrHZiJJIBAoNTNe1muJ6HVPee7adkC20NtSxhnHiF1ZJC7ygJO/oRUfx+JrccEIyBwFKooYr1fwnjfpy7YyYmg1tE1k7d3iIUSqmT2AUsoDECCzw+S4kkkQJjfalCzq/9lD+MWDt4rqyBQA/SHQHrDJtPYCTGUUGqooooCiiigKKKKAooooCiiigKKKKAryK9ooPIrN6ZdaGvuTIi6LSNBlg33RACLgsAzLNOQ7RWlooKbgdy5Lh2uusKVa7bCNlHWOkAQDHl6iTFUvCuIa9YFxC4LLJZCYmAwEKhESzTBAwxBJbbS8c1T2tNeuWxLpbZkETLBSRsNzvWZvc4XreAVFvEozFhIUEZR14qIGInbzEkd6CxF7VX9PbLLc0903QGCR0pO7MXBkFRMeRYDyNV3D7/ABDNc8yPEB9xYIOGSuSoKqqm4ZG2QADEU7c5m1B0xuBFtnxLQGSsMUdVLFpBiGLCQCO3emtLzhqmJX7NBVFaWkSQgZukSQGMhfl59gFxr1vvbOJuIxvAJhiItyBLSDKxk34VUJqNcL6geK1kXJllUMwPhgqemAom609tgAxNeXec9StwWzpgWgyQHxkglSCRJAgAwDue42BtOA8cu3rt1LoVMcQgCsDl95mCWEMQFU7bQRQR9fd1Qe4U8UtmAiBFNrwwyQciJDEZAwT3OwgENXOL643XKWYQpCK6NGQy6iRuN4GMEnYjsa8PFtWkAzc+9cOfBjCwjBfEAB6jMbeYLEe5vecS8U3LS23xBLeJ0BukD18jMfnQZ+7xXiBVCtnEyCylZyMGRIJFtQQD5kztFSdVe1b2LTN4lq5jcLCysy6/uch1MA94MDfvUdeO6sG0Htt4b23drxtdiQTbBVSSmKxlKmS23Y1L5d4zqL10C6AFNpSVCMpV4GRJYQVYk4wew3AMgAheJa9ZJsByYAVdgCTdEkkxAxQk+lwQNt7Tl3VX7lnLUoEuZHYSNto2bz3I+MVa0UHkV7FFFAUUUUBRRRQFFFFAUUUUBRRRQFFFFAUUUUBRRRQFeV7RQUvMPGnsABFBJVmJbsoUoCe4mMsokbKapb3NmoFs3YthPDRiGRpVnBIX3uqQD8s0771sLlhWIJAJXsSO0iDH0pZWgzWs5muLpjcCorrdwKtO+wbEbgBoMbnuDEmBUNOcLhuhSEYeOEyVTOJUHFVLSXDGCNmAUnECK11uwqiAAASSdvMmSfnO9LxoMjxHnB0u3k6LYXHA3FO5JA3hpBfKFyCjpYzCmHeI8z3rbOMbYxdAolm8QMgbBSI62JIHcdP4agoK9xoAV7RRQFFFFAUUUUBRRRQFFFFAUUUUBRRRQFFFFAUUUUBRRRQFFFFAUUUUBRRRQFFFFAUUUUBRRRQFFFFAUUUUBRRRQFFFFAUUUUH/2Q=="/>
          <p:cNvSpPr>
            <a:spLocks noChangeAspect="1" noChangeArrowheads="1"/>
          </p:cNvSpPr>
          <p:nvPr/>
        </p:nvSpPr>
        <p:spPr bwMode="auto">
          <a:xfrm>
            <a:off x="63500" y="-808038"/>
            <a:ext cx="22860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SEBUUExQVFRUWGB0YFhgXFR0bHBgYGBwaHhofGBkYHyYeGBwkGhwXIS8gJCcpLCwsGB4xNTAqNSYrLCkBCQoKDgwOGg8PGi0kHyQvLCksKTUsNSwsMSkpLioqKTQ1Kik1LCwpKS4sNSkvLC8pLCwvLCwyLCwpKiwsLSkpLP/AABEIALEA8AMBIgACEQEDEQH/xAAcAAABBQEBAQAAAAAAAAAAAAAAAgMEBQYHAQj/xABMEAACAQMCBAMFBAIOCQMFAAABAhEAAxIEIQUGIjETQVEHMmFxgRQjkaFCsRUWMzVSU2JydIKSstLhCBckQ2NzwcLwGKLDJSY2g5P/xAAYAQEBAQEBAAAAAAAAAAAAAAAAAQIDBP/EAC4RAQABAgUCBAUEAwAAAAAAAAABAhEDEiExURPwBBRB0XGBscHxIjJhoUJSkf/aAAwDAQACEQMRAD8A6Hzx7QrXDsVZHuXHGSqIAgbElj2rmHEPbTrnk2/BsrtAjJoPxbvVz/pC2iF0twbGXWfnBj9dcYGqM7AD8z+JrVNE1bPVTVh0UxeNfy6Antb4iCf9pQkT3trBIiPx/wClXfCvbfqkZRqLNu6D5pKnbc/DauZarTutizd3+8zEzM4kQIjp/OfhUYaphPb0/wDPWrFEzGndmpxcKd6f6fV3K3MtrX6cX7IYKSRDCCCO/wA6b5w5utcO0/j3luMmQToAJBaYJkjbb86pfY9pcOE2doyLN+J/yp72ucO8bg2qESVTxB87ZDfqBrDzVxEVTENZYvB1Vl7MAR8iJFZzlf2g6fX6i/Yshw+nMMWAAbqKysEyJH5iovLPMEcAtakxNvSZH52kI/Wtcw9kVg6TimlkkjX6Rrhn+Fm5/wDjn60Ydd5v55s8O8EXluMb74ILYBMiO8kbbj8a0LNAk7etcs9pFj7Rx7hGn8lLXWHwDA//ABVsPaPxc6bhWqurswtlV/nPCg/TKfpQNcme0bTcTe8lgXAbMTmAMgxIBWCZG35irjmHjiaPS3dRcDFLS5MFEkiQNpI9a4x7O+G/sXxTh4JIGv0fWD5XCSwj091PxNdM9rH7y6z/AJX/AHLQZf8A9Reg/itT/ZT/AB1ouT/axouI3fBtF0uwSEuLGQHfEgkEj070n2X8LtNwjRs1q2SbQklFJO584rK+1Pg9rS8Q4XqdPbW1dbUBGKKFDCV7hYBO7CfMGg2PPPtK0/CmtLfS63ihivhgGMSAZkj1rML/AKReg/itT/ZT/HSPaqgPGuDAgEG60giQeu35V0q7wTTsCGsWiD3BtqQfmCKCLyvzVp+IWBe0z5LOJBEMrDyYeRp/mHjiaPS3dRdnC0uRC9z5ACfMkiucezLRLpeOcU0tnayAjqvkpnsPlmR8gKsfbhdZ9Hp9IhhtXqbdr6TP97Gg1nKHNlriOlGoshlUsyw8ZAqfOCR6H61C555/s8LS295Lji4xUYAbYid5IrK+yRBpNdxLhonC1dF21J3wbb67eHUf29aEXjw60SQLmoKEjyyxE/nQdR4dr0v2ku2zKXFDqfVWEiqf9ulr9km0GD+Ilrxi0DHHbbvM7+lZr2L8UYae9oL217Q3WtkeqEkqfiJyHyj1qLpx/wDd93+hj/soGD/pGaH+J1P4J/ipP/qN0P8AEan8E/xVqOfOXtMnDNYy6ewrCxcIItICDidwQNjVZ7IeB6e5wbTM9iy7ENJa0pJ627kiTQbfg/E11OntX0BC3UV1B7gMJEx51X80c46fQKpvswLzgqqWZoiYH1FXVq0FUKoCqBAAEAAeQA7CuVf6QVo/ZtNcA3W4wn+cvn+FG8OImr9W2qHxL27XDP2bSiBvN194/mr2MbxNQP8AXbrpjwtP+Dek+vyFcnbXdgB5ee4+g7VJa2fAF0j/AHhScRj7oPznv8Nq1NExu9XUwY2jv5uxcP8AbuQR9p0sAwJtPJBPli3n8Jro3LHNdjX2zcsMSFMMGWCp9CK+Uk15BED4/Cfr6fCu8ewC0f2Puuf0r7fkBSaZp3c6+lVEzT3sV7fNJlw5H/gXl/8AcCK4hw7V2SQtywGaAqlXZBI2khe7E7z5nyr6C9s1jLhF7+SyN+B/zr544JqFtXPGaC1uGRCD1t2G47R72/pVp2mbXt/Nvo4zEzEf8dEt3tFZ0vgavTXbhtszFt09YYLlI6TXPtfq7TFhZtBEJBBJLPsCIyJ2BmY+AqdY5vv+O16595mpRlIhcCMcVA90AGq1NMvjBEbNcgAcSJmPI7/D6VYzTVNVfx02vO7pVkmKaaIt6S+peSdL4fD9MnpaU/iJ/wCtTuPaE39LftDvctOg+bqQPzNP6CxhbRP4Kqv4ACpFc3Kub1TL5/4bzBhyfetk9S3Tp4/nsGj+yTWk5i4ONE/ALp28B009z/8AYi9/6wb8awuo0pHE7nCh7r8TW7H8jq/7W/Kuue2bRluE3HX3rDpeX4FGH/QmjKs0C/aObL79xpdKqfJnj/G1e+27Xq1nSaMuqfatQubMwAFq2QWJJ7CWX8KY9jWtGr1XFNaBtevIFn+CoYx+BWqrnDg6cX5kXR3Cws6fTkuUMEE9Xcggbsg+lAj2ycX04+warS37Nx9LeAxt3VY4bMNlMxKR/Wrc+03Urc4FqnUyr2Qyn1DFSPyNYvmf2B6Szo9RdsPfN23bZ0DOpBKiYICydganXeL/AGnk9n7ldOLbfO2wX9QFBmOUecuOWtDYt6bQLcsqkW3NpzksneRcAP4UvgfG7+u5g0y8XU6d7IJ09nw2VTc7j3ie8TMmSoFdQ9lX7zaP/lD9ZrN+1q0q8Q4Pd7MNTjMeRKH9f66Cp9uOpu2+I8Lewmd5S5toROThrcCAQTJ+NNX/AGgcxhWJ4aogGSLDmPiB4hmrP2qfv1wX/mn+/arrFByn2CPbu2dVqGuF9XduzqchBXuUA+Blj+XlRzZxmy/Mukt3rqW7WjtNdY3HCr4jjpHVtPuUv2cjDj3GUGwLo0Dt3bf/AN351m+WOS7PHtdxDV6hrgti9ha8NgJAn1BkYhPxoJ2o45Zt82Wb1m9bu29VbFtzbcMAxBUA4nbdUP1q49tH7vwr+mD9aVl/aD7MNPwizZ12lN1ms6i2XDsCImREAR1AD61pPbBqFuPwh1Mq2qRgfUHAj8jQN82224ZzBpteNrGsixf9A+wBP0CN/UapWl//ADC7/Qx/2VqPaRy4Nbw2/aiXCm5ajv4iSVj57j61y72U8xnW8cW685jQi3cJ83t4KT9dj9TQdX9oX71a3+j3P7pqq9jH7yaX5P8A32q19oP71a3+j3P7pqp9jH7yaX5P/fag29c/9t+iz4Ux/gOrfrB/XXQKzPtI03icL1S/8PL+yQaN4f7o73fMWgOmYgXkurtE22HUZO5zBC7QNttq3nBdJoTpXtat7vU63F8MdlA6dyuzbsDG1c94YieKDcjBetgSBkF3xWe5PaK0Go59e5qUutbTw0IAtwIxBJ3J7ny7R5RFda5ri9NEX9bzPG1oXCjDzZsTbXZVcX+yq7Lp/Fdewe4w2g+QAE7bb+tfQXsUsY8It/ync/nXzlr7Si4cSpVupYaYDbhTHZh2Ir6l9nWk8PhelX/hg/VpNZq2gj9tU/CPqn8z8F+16S7YkL4i4gkSB9K5WPYJf89Yn/8AM12mkXWIUkDI+QmJ+prmtGLVTGWHIP8AUNcKwdYI+Fr/ADp/Q+wxrdxX+0hgLiuQbcTiQe4O21dE0vMKsFLqbYfLEsy74d/PbekaXmUXGAVNiFMl1B6wGEKTLbHyrHUp5eu3iLzMxt8PguaKol5rXAubZjEOOtTILKvVB6N2Hf4+hqfb4nNrxCsCYhXVu5A7rt51YxKZ2earw2JRvHrb5sm/s2njo4n4i4Bf3PEznhhM9vjWn5m4N9r0d/Tzj4ttkDETBI2MecGK94fxnxbjKEIClhOQkFTByXuk9xPcU3qOYkTxulj4QnaOuIDYepBIHzIpnpte55fEzZba+6r9m3JR4XozYZ1uMbjOzKsAzAGx9ABTPKXIjaTX63WXLq3H1TSoCkYJkxxJJ3/QH9WtFouLpdLY+6qq2XkQ4J+kRvTFvj4dFKIxdnKKhIBkAtJPkMOqfQimenlOhiXmLbffVaOgIIO4OxrnnCPZbcs8L1mg+0KUvsTabA/dgkSCJ6vdFa9+MOGtr4DTcnYsoIK+8D9Ox86F5gUqxxaVKQu0t4hxWP6wI+EU6lK+XxOP7jm31J5S4GdHorGmLhzaTHICJ3PlO3eqvnzkx9f9ma3dW1c014XVLJmCQOxAI8wKuOFcZ8cmFAAn/eKTsSN1G47Uz+2dIBwaPCN0nbYiek/yji39mnUpte6+Wxc0021hVc1citrNbodT4oT7I2RXCc5ZDsZ6fd+PetfVLd5lVVunEzaAJEgZTsYP8luk+kUgczCPcEh8D96uMhcpD9jt5d5qdWnlY8Jizrbvf2VVnka5b4hrNXbvqBqrWGBtmUcKArZBtwDJiPOpfs85O/YzRDTlxcbNnZwsSW+BnsABU+xzIjG0ArDxRMmOjIkIG9cirAR6fGvNDzGLyg20JY5DBiBBSO59CDINOpTyk+FxY1mnvX2nuw5w5eGu0N7TFgviLAYicWBBBjz3FZjW+zO5e03DbT6kZaF1Yt4ZPiBCMQAW6ekATvWptccJ0xvtbxHkMxvvjJPYb0JxpmxCWw7EFoF1SMQYnICCSdo+Bq9SlPL4mum023jeFtWF5e9ly6Pi17XW7owuhwLOEYlyCYae0g7R51eWubFZhCdJZF3dQ0uB2t9zBMH5H0qZreMeHc8MoxZsfCAP7pJho9Me5nyINSMSmYvdZ8Li0zlmNSuYeFfatJesZYeLba3lE45CJjaah8lct/YNDa0pfxPDnrxxmWJ7SY7+tKvcxYqbhtnwzlg2Q6igY7j9HLEx9O005ruPi3j0yWwiWCgZ5RJPaMfzp1KTy2LeIt9FvUPi2j8Wxct7daMu/aSCBP1pi1xpTpzegwJETMsDiArdiCYg/Gol/mkKqMEHUjOQ1xVxKEKy792DSPpScSmI3Wjw+LNX6Y2m3zjVx4+w/iHbLTR5dRn8Y3p1PYhr8SC2mE/FvyMV163zMGu4YbZKu7jKXVWB8PvAyEn4H0pFrmkNaa5gIUAwLgJEtj1ge4B3JPYA1OpTz3D05PER/jx687erkS+wnWgsTcsGQBAY+UdtvhXcuGaTwrNu3/ARV/sgCoI405VGFkHNsRF1SJ3ggiQykCZ/Krda3FWZ5sbPERFUR6+t/vL2vDTWsvFLbsq5MqkhZjIgSBPlPasuOf1LqEtF1ZyJVhJtYytxQdiCwdYn9An4Vp5l9Y4OihBucAwEx+mZM7UxpeXltkYXHAhQQQhnAADcrI2HkRUC9z3aAu+HbuXDaIDAYxBLDKS3aVb4/Cnk50slwgW7JMTiIClraqx391muJHnuZAisZKXbr4muu/5SG5Zt4BAWXoCEiJIVgylpEEgj0/SNTF4f92UZ2aTMwoOxBjpUDy9Kq35pKs02xgHNpALg8R7isFjAwFBJ7lu0E9xXl3nawERgLjZrkAFEhRlkSCREBWP02nakUUxsVY+JVvP8/NYabg4S5nm7RliGIOIYyRMZMPTImKZflm0QO4bfJxAZsjJyMbyYP0FI4XzQl5ipVrbLmzBogIjsmRYGIJU/KDNMX+c7SB8gxZGIhIOUBmBG4/RQ/KmSngjxGJE3ie+7p/7A2x40ZL48ZwfhBx22nefmaQ3LtsHK3No9JGEQGUESAQRJUlTPcAelQLPO1tp+7cjKFgqckChy85QAFnaZ22mndPzjauac30W4VzwAIAJMTIyIEY79/h3pkp4XzGL/ALT3b2hY2eEqptnJybZYgs0klxBLf5RFJXglsNbbqm3Mb9536vWDuPSqN+eCLYuCwxD3LioA4krbKgEg9i07Dy84qSvO1tmvIqXMrVt3OQhcrYlkyE7iRv2O8TFXJTwz1q+e9feVpw7hXg7B3K7wrYwJM9woJ7+Zpk8t2sWHVDXRdO/6QMx2934fE1T6bn0BlW/adGYZBlVscMQcj4gVgMpWYjaZilJ7RLJt+ILd0jsfd2csUVfe3JKncbDzNTJTa1l6+JeaonWVo3K9nECCDBDMCMnyMnMx1dQB+dSBwS3kTGxYtiYxllxaBHmNyPWqfU83t4lvwrRdHtLeMhwwVmIPZSqFQCeoiYgVYcJ4/wCPddPDZMUR5LIZza4I6GPkk/1qdOngnxGLO9U/kpeWrOJUgsdoYwWUL7oVokYwI/607peB27bo6zkilAZ7qxnf1g9vmarP20OLJueGrxfFoC1ckMCYMMwUFl3B8pB3po8+WywC23IPunpGYMARJ6esgdWPrTJTwT4jFmLTVPei8ThSCyLW+I+O+zZfrrzV8MDkMGe2wBWUIBKnuDII77z3HrVPwjnVLyOWQo1u14pBZd1390zvBET2nzr1ue9Ount3nDqtwsOwJU22IeYPZYJn0FXLDPVrve/c7rG3y9aUQoI6lYEHdSgAEHv2G895PrUy7o1Z0czKZR6dQgzWeTn22zvbWzdZ0IkDDsVdtyWgEFGUjvNNj2h2vEe34V0lD1QUICg4lpDbw20DekUxGxOLXVN5nudFweX7Z2YuyDLG2SMVzBBiBPYtEkxO1e2uAIILPccqVILkH3AQo2AEdR+J9ap73PBTwi1khXtG40OpIbKAo3C9g5JmNgBuamjm+34S3ClwI9w2rZgdbTC7T05NIAMHbeKmSnhvzGJtfvvflYjhCYYGSgfPEwR3nGI90HsPlTI5dsy5x2cMCv6IyxyxEdJJUH5zVcOe7GLkq4wUvHTLKACCu/cqQce484pXE+c005tLdtuGuIWxBUlTBhTDdzBE9vjTJTwkY+JG1UrJOCIN5Ytmr5E9WSqq948wu/rJpu1wAKmAu3cdsepRiQZBBCg/jII7zVS3PyBsTYv5Ys0AKdlLqOzEbtbuD6D1FWnL/MC6tXZVxUFYOQOQZFaentBbH6UyU8HXxOe4P6fg6IoEsSHNwkkSXMyTAA8+wAqfFZnVczXrNy9naR0tNEW2OePhm4WIeF2UHad6l8J5oS/eNoAhghcEwAyhypxEyY2n51qIiNnOququb1Su6pdTxLTWbq2mVVY4IsW59/MqNh0jZ/xNWGv14tKDizliFVUALMT6SQBsCZJA2qqv3dHeceKFFyEcrcBVgVkrkDsSskxvEg+YNVl5quN6S2b6hAz2kLui2t2AO8bQ3U35/OmbXNGjCMzLgVyLfdEwysmYDBYYhjbJj4Hy2E1XDvGeDaNy83huR+kWkwx7blD9VjvT+r0WiKW8rdtrd1ziQOnJhmTPlOA3+AoFLxbTOviG3IcsCfCylUIBZoBhN1MntIntsheO6OC0AGFBHgnKHBwEYzuoMD0I9aY1mu4eoVD4beGwIUAkKzZdz2E4GZMbCfKhDw3O2oFnIOUtjf3u8DyIloB7SYB3igRb5m0S3HYhkuFWDq1tpwR3B6QCACwc/GCTUyxxbRuhZFVgiiQLRlQxIVYA2JMwPr2qPfv6H7QLQRWu3Ha2cVOxMu5LbCAQZIJgmO5NR+GcV4daF9VIQZAuGQgfdqiqEAG4UBYA38/jQSbnMmjgAJlJAgWTswxBmRAKBlnzANeaDmjTXVKm2VUksFNuclB3cgDZZjc+opPEL+ituk2UYXVU5rhGJcYndgzDKDKgwACdqS+s4WyID4LIQSvQSOjIEdo/hQp7+QNA9a5s0jhSoJXKAfDPvmdlEbuSPL1FOXeY9MFvOEJNu07t93GS2wC6gkQSMlBHxpnSDh7B0trbOFsuyBSGCkGZDQZ3gjuJExIqNpOYOHtaJZFthlZSpXKUdUy3t5KQwwB37iPKgk6/m7SiRg1y6gIFvw+qZxx6hCz8doou8y6JR1LED+JOwbEjy7NmpHrJ9DSTrOHJBAtwoxkAkbkOMY/dCWI92TJp2wdA58FERsydhbaDkA564j9Fex2gDagk3OZNKmG/v21ZALZlkbLGBHbYiPIkTEifNFxvS7m2ACA8hbRB+7Cs4gDuMxt6k1EvXtMR4t606hP9lCOoIVbxT9FZxDAW5k7BdwKesanQ21F9RbQb2ssCCABJDAiVGKgkkAQAZiKCIec9GBjZUOJMhUxErG4kAHuDI8iD51J1vMGlsvdW4mOLKhPhgh2ZVIAIG5gjY0xZ4nw0rCi0QqTAtNsCVTGAs5SFGHvdtqVe4hw9/FuuLckhXYrJcCMCuMlgYEEbmAKCRc5h0ls21gTeQMgW37ysJURE7gdiPnFNHmvRjoIIhWcL4J90F1JAjzKXB8cT9Wtfxbh6PadkVibatbuLbLAW5IUyB2G+3kCewmpFu9objOMbeVtHLbe7bzbKWAjdgxiZ3J86Bj9ueiUyenKTPhzkIXqlZkS4X5z86teE37d5XdbWEOyEMoBJU7z8zvVPa1vDTEKgxIABsuIzGI2KjYhIJ7DETTnCOZdAgC2osgmADbZASQH9I/T7nzaO9BHs86WGWblgoklVYqGU4kbDYb5RsJAkb1Jv8zaJipbfw3R16CAGuA4sR2Hc+9G/xqbqm0x0ZvG2Gspaa4owg4RkcQ0FZAHpVNa4pw5lJu2rVuXCmQrKzKNoa3KsoHc9h5xQW2n4vpbiM6IHCOVgWty7d8ZG8jz/ABqNd5r0zXlQJ4jZhJxHTJgd/jO3wr1+KcPxuWiUAZ38RSjAZWwGctI2AEHLt2g0i3reG20S6q2lV2OJW005Id+kLKEE+YG5+NAzxPm+zbZ1OnLsmSn3ffljhv5tbV7nyA8yKlftu0iMBBVmBAXwzlK/owN52+XbevLnG9AS8lGYxcceExJJVVkgLJYIVBHdQRMU2vEeHu+ZVMsyoY2z3UwW7bJLDrML1DfegkW+a9OwBKOCzYYm3JzOwUxIyK7+kedWvD3t3EW7bAh1BBxgkHffz+lUd3XaBLf2gWwcSyyLRDBlDXTswBXsWBO249as+EcXsXOiyQAogLBUiO4KkArEjYgdxQTNboEuri87EEFWKkEdiGUgg1BucradhBQ9oH3j7dpIOUhiAAWG5jeatqKCm1vKli5bKBSsqUkE7KxYsIJjfN+/aZ8hUi9wCy5Usp6UwXqYACCBABjIAkBu4nvVjRQU45S038X3AX337Ak/wvMkz6zvSv2rabNX8PqRsklm6TIMATAWQDj2neJq2ooINrgllbniBIeS05HYtOUCYWZJMDc796Zv8s6Z1ZWtAhmLGSfeaASN9jsO3arSigrdWNNZCG54SCBaTMgbQYVZ+E7DyqkucO4XbUE+CBbzUAOekoCzwAZlQxM9xI+FXXGeCLqfDyd1CMSQpjIMrKVJ9CGMx+VQzybZJBJubEx1DZSuAUbSFVdgB9SaBrR/sfbZmR7Qe6BaYm5LNkAQGLGSxBWSdztNePd4fdHg5WmHhEwrdK2rZBkkGFAJBml3uSLLBQz3iqNkq+JsN1Y7R5soae+53gxUrTcr2UfIZkYG3gzSkFUVjEdyqKCfhQQv/p6X0SbYcmUGZgNbYKQonFWyERtJBnen+HHQ+IngvbzbdFW4TOPSSEmPKCY3jeaTpeSNMgIAcggAy5MwUJn1JKAn1JY+dP8ADeVrNiCmUiO574liJAAG2RH0FBFttoLds2A6Ym6ek3CxN1SGO5M5TG09z8aNJqdAbYtg2wrl+m427dMPIYyRiY38o+FKuck2GdGJuwjZIviHFeoMAF8gGE+u8EkQApuS9PiwhuoQZYnuVO/1UUFebPC0S2w8PFw1tHVjACy7dU9JGMz3mKl3NNw5kYRZKhQrQRCrcIcSZhfdVh6RNP6blNBZFu5cuXCHa5mWhs285HmNiPQgU9+1iz4DWYbBjk3UZLRBM+p7n4mgrl13DnZEBtkLbVE3IXG4WRVG+5MN9N/OvbWq4aHOL2cnU2tn7q7GR37Fi29WF/liyzZdYaRuHPYSCP5rAkEeYrxeVbAWIaMQnvn3VED8vOgr9Tf4dedcjbcqMwZOwRmEzIGzE7fGYpzS6Dh964oQWncL4gAYkhSAJifTHby6fhS9PyTYQAA3diTPiGZJBBmO4I2P4zUzR8uWrTBlL5SSWLkliwQMWnuWwE/WgmnQIbZtlZRhiVO4KkRHyjamNdwKxex8W0rYkFZHaPSPLvt51PFFBTryjpB/uE3ZnMyQWcYsSCYMrtT9rl+wqKi2lCpOI32yILfiQPwqxooK5OXdOHZxaUOwhj5kdv1efwFJ/azptvul2OXc99u++42HT2kAxVnRQQbvBbLKVa2CrGWG+5xx3/q7fKndPw22js6IAzkliPMmJJ/AVJooCo9ziFtbgts6h2EhSwkjfcD6H8DUiqnW8CD3nu5srtaFoRMLBuEmJhjDmJG0UE9NdbbGHQ5AFYYHIGYI9QYO/wADTd7i9lBk122o9S49Y/WCPpVDp+WVtFHTUD7shUzVWAE3DicSv8YQO0ADak3eTrbGG1BASSMSEZVLO5lgZnJ++wgQQZNBobfFbTOUW4hYDIgMCQIBnbygg/WmU4/pyAwv2iC2IOY3b0+e42qBwbgaae6St1DKgYAERCoogB8QOkH3Z370nWctowb70KHW4jEqp6L7Scd9m9Dv8jFBc3OIW1cW2dA7CVUsASPgO/r+Bpq1xmwwBW9bIMgEONyolo38l3+W9QNXy6rtc+8gXVVXBCltlZFxdt1kE+R3mIk1C1vJ6Xsma8MypUMiKApCMgKruMgGafUbQAKC7tccsMWC3rZxIVuobMxhQfQk7AedeXuPadC4a9bGHvy46d439N4H1qt4jyulzKbzorMLhxhd0tqimfQRl8yPShOBhrLW/HVkdbiyqJM3DLEtvJBkwI+MxQXdvWIwUhgQ/uGfe2J29dgT9KXcvKo3IHzP/noaqeM8LGpKjxsQnUAoEhiCFMz237efqKrLvKFtrrE6jruIRjtOXV1KCxIK5NGMfGaDVZj1pN3UKsZMBJCiT3Y9h86zLcnILqXTfYeG7XNjjJyyJchuph7snbHaPOpWm5ctLqPH8TI5ZiY7uTBJ8zuVU7Qsjegu7epRpxZTHeCDFN3uJ2kuLba4qu3uqTufLYfPasweR9O1tlS9jGQZrZA6SQcXxPYET3Hn2qdd5esO1stdLHwlt2/vO+BYq4362BMgmYImg0AuD1H4+lGY9R61i7PIVpWVRqnm2pGOQmHDA5SS0MW7Hz7RNTbfJ1tDfJvEeLZNtuwFtWAAxUkqoEbAj13NBeafjNh2CJdtszLkAGBJX1EU/qdYlsS7BR6kwKzfA+WLOnNpFvq6KrYI2MkvlLdJGRKnEbGFBjuaityZZGWWsuEKeoM6QpIC7+hKraG/8Ce7Gg2K3lIBBEESDPcHtH5UNdABJIgd9+0etZfiXKli9hN8qcbQSGAJW0G7QQSGyBMeaKfKj9qltM41BUXbmRBI7sUaFLGZJQeuxMAUGlTWIQCGUhtwQdiInv8AKncx2nvWdHLFkWrds3BhaYkjpAaRuHHb40m3wK0bmkcaifs4xQBl+8xUgzB32O4+AoNGzgdyBXhuj1H41ktTyJbvi7/tN0i5kNmUhCZHTHYquK/1R8ae1vIdp7TLmyliS1yBkZa4xk+W7jf/AIa0GmN9ZAyEkkATuSBJgfLeo+r4vZtEC5cRS3YE7mCAYHnuQPrVRoOTrVu6lxXJZJnYSWZXBYnuGIcb/wAhajD2f2Qykt1AQpxUGRBn4uYknzJJoNULgPmP/P8AKvQ09qyX+r+2cCLzjAEArsWLCMnKnrft1HaNo860+h0i2raW1EKihRtGwEUD9U3G+DXL722W74YtHNQFBm5IjKR7uOQ2g9R3q5ooMQns6ITDxj7ijIdwypcWAIgpL5b9XcT2iRc5PuHxB911hY6rn6JQxH6I6fekntIO9a+igy6coGUYtbLqtkMwtwSbVxnPb1BA+lQ7PI1xExW5bYC2ttFdCQv3YUsJJ6g4LLt2Yj41tKKCj1/Lnim0WuGUtsjMBBZioCtA2lWyYT2J2qtflC6QSr2UaMMVtsExKOjNGU+Ic59OkDfvWuooKLUcvO163c8TptKECFQQyEEXA879XT226BM0u9y2h0y2AFUKytKjHswLe7EZJkp+DGrqigyt3lBy7FXtqAzOh8M5EllZVukHqtrEAD+T2jf3S8mkX1vvcBcOHIAIX3rhYQd9sxG/dd+9aisxd4frXuOVvFEW8PDDQCbY3YnGcuokAGJUCYoEarkwtdNwXZOdx8Hya2c2QhSkxHTvHfY+VRW9nxL5m6okoWUIQv3dxriqonZVciB8/WrJ+FaxtOyG8guyMHG8BVjLddmLdUeVRhy7rFcldSd2TdnJOKNdiREE4MkjbIjfsKBzh3KTW9NcslklmDBgGOWLZdasfdOwKg9iaYXkcm4t1nXJWVgiqRbBFwuVCzOMRH8oT2MVJ1fLl86h71u+UJ93qJEErIZYgiAYHqZpVvhOsGnsob4NxXJdsjuu+PVEvjtsQMvM0BxDlEO9y6rDxmdWQtOKhWtkggd58MCfKaavcpXHdrzXgbjkFkKzaOBBRSvvFR1dz3aa8tcF1wXH7QNxuSzEgjPdSV/SLKYPu4wJoscE1Vu+CLzMjuubFpK2reZA3/SJ8Nch3BefI0CtByq9vVC+TZOyyFVkCwGEIoOMdXnv3ppuSMgqO6FFYEFUKvcGWX3rzu3x9ZPnXms4Lrbt52W6Ldo5rgx3IMgEqsruYIMzFaThuna3ZRGglFCyD3xAE7/Kgz/HeTPtF5HVlVVtrb7GVCsWlYOJkGNxTF/km64Ba7azEKrC23SqoFDDq3buSDKmY8prY0UGM1/s/a4LkXgpuE59GzLgyqGE9wzZAjyLDz2eHJzzaIa0htsTKqzGMg22ZIM9jkDHcVraKDKWeT7i6O5p1vKuZGJVSAgChdt8pMT327CmdZyPce0V8eSxOeeZUzMGA43UHby23FbGigy2v5SuPfu3FuqA8HEh+qERMbmLiV6chEGY3jvHbki8WVjqmJRlcEg9RVXH3nV2OQWFjpHrvWxooMTxTlC+LTeFc8S4wZSC7KDlGBnLbw9yI9fpWy06EKoJkgAE+pApyigKKKKAooooCiiigKJqo5itX2RPs5IYtgxBAxR9mcT3ZPeA9fWqW1+yVsM37oSFGBCkAjxVLKQR3C2nK7znHlQbGaKxyaviZVHdFBxIdERTvihy3fcznCyNwJNTrVzXslyQisbbeHsOhwQEk5EHIEncQCPOg0c0Vk7N7WpAtW7pUzH2hkZpgzkytKrMY+9JJ90RXl7VcRdcggtjJOnFS+GRLH34yxAEfyjvQa2aKzNriequ6RmFv7x3a2htkLioOIu9Z91iC0dwGHeKj6vW8SZYS0qndSYU7+G3UpLwB4mMSNx6UGuorI3tVxEI2FsFv0cgpEZd/fkvH6Gy9t/KpPGzrmGFoBcrPvqBK3CDlBLdJHTjsQZaSIFBpZryazevTWjUE2TNtR0q8YtJsiCZymPFOX65ppNPrb+nsi6fDueKfEKE2/uwrRODk+/HY7wDQaqisfevcTt5KqrcCtbVHKiWQDrY9Qkt57DEnaaetaziAuplbHhhm8XoUmB2FuHkrHZiJJIBAoNTNe1muJ6HVPee7adkC20NtSxhnHiF1ZJC7ygJO/oRUfx+JrccEIyBwFKooYr1fwnjfpy7YyYmg1tE1k7d3iIUSqmT2AUsoDECCzw+S4kkkQJjfalCzq/9lD+MWDt4rqyBQA/SHQHrDJtPYCTGUUGqooooCiiigKKKKAooooCiiigKKKKAryK9ooPIrN6ZdaGvuTIi6LSNBlg33RACLgsAzLNOQ7RWlooKbgdy5Lh2uusKVa7bCNlHWOkAQDHl6iTFUvCuIa9YFxC4LLJZCYmAwEKhESzTBAwxBJbbS8c1T2tNeuWxLpbZkETLBSRsNzvWZvc4XreAVFvEozFhIUEZR14qIGInbzEkd6CxF7VX9PbLLc0903QGCR0pO7MXBkFRMeRYDyNV3D7/ABDNc8yPEB9xYIOGSuSoKqqm4ZG2QADEU7c5m1B0xuBFtnxLQGSsMUdVLFpBiGLCQCO3emtLzhqmJX7NBVFaWkSQgZukSQGMhfl59gFxr1vvbOJuIxvAJhiItyBLSDKxk34VUJqNcL6geK1kXJllUMwPhgqemAom609tgAxNeXec9StwWzpgWgyQHxkglSCRJAgAwDue42BtOA8cu3rt1LoVMcQgCsDl95mCWEMQFU7bQRQR9fd1Qe4U8UtmAiBFNrwwyQciJDEZAwT3OwgENXOL643XKWYQpCK6NGQy6iRuN4GMEnYjsa8PFtWkAzc+9cOfBjCwjBfEAB6jMbeYLEe5vecS8U3LS23xBLeJ0BukD18jMfnQZ+7xXiBVCtnEyCylZyMGRIJFtQQD5kztFSdVe1b2LTN4lq5jcLCysy6/uch1MA94MDfvUdeO6sG0Htt4b23drxtdiQTbBVSSmKxlKmS23Y1L5d4zqL10C6AFNpSVCMpV4GRJYQVYk4wew3AMgAheJa9ZJsByYAVdgCTdEkkxAxQk+lwQNt7Tl3VX7lnLUoEuZHYSNto2bz3I+MVa0UHkV7FFFAUUUUBRRRQFFFFAUUUUBRRRQFFFFAUUUUBRRRQFeV7RQUvMPGnsABFBJVmJbsoUoCe4mMsokbKapb3NmoFs3YthPDRiGRpVnBIX3uqQD8s0771sLlhWIJAJXsSO0iDH0pZWgzWs5muLpjcCorrdwKtO+wbEbgBoMbnuDEmBUNOcLhuhSEYeOEyVTOJUHFVLSXDGCNmAUnECK11uwqiAAASSdvMmSfnO9LxoMjxHnB0u3k6LYXHA3FO5JA3hpBfKFyCjpYzCmHeI8z3rbOMbYxdAolm8QMgbBSI62JIHcdP4agoK9xoAV7RRQFFFFAUUUUBRRRQFFFFAUUUUBRRRQFFFFAUUUUBRRRQFFFFAUUUUBRRRQFFFFAUUUUBRRRQFFFFAUUUUBRRRQFFFFAUUUUH/2Q=="/>
          <p:cNvSpPr>
            <a:spLocks noChangeAspect="1" noChangeArrowheads="1"/>
          </p:cNvSpPr>
          <p:nvPr/>
        </p:nvSpPr>
        <p:spPr bwMode="auto">
          <a:xfrm>
            <a:off x="63500" y="-661988"/>
            <a:ext cx="1876425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hartonconstable2.com/images/warrantcard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938" y="838200"/>
            <a:ext cx="3611262" cy="2672334"/>
          </a:xfrm>
          <a:prstGeom prst="rect">
            <a:avLst/>
          </a:prstGeom>
          <a:noFill/>
        </p:spPr>
      </p:pic>
      <p:pic>
        <p:nvPicPr>
          <p:cNvPr id="4098" name="Picture 2" descr="http://homesplacercounty.com/wp-content/uploads/2011/08/va-pre-appro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3124200" cy="224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Skill in maneuvering or planning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dirty="0" smtClean="0"/>
              <a:t>In military terms-strategy includes methods and plans in the largest sense/</a:t>
            </a:r>
            <a:r>
              <a:rPr lang="en-US" u="sng" dirty="0" smtClean="0"/>
              <a:t>tactics</a:t>
            </a:r>
            <a:r>
              <a:rPr lang="en-US" dirty="0" smtClean="0"/>
              <a:t>- specific devices and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15362" name="Picture 2" descr="http://4.bp.blogspot.com/_Bqoblu5jIp0/SMb3QUT-7_I/AAAAAAAAAFg/zicSr411yEM/s320/military-major-carto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"/>
            <a:ext cx="3352800" cy="3352801"/>
          </a:xfrm>
          <a:prstGeom prst="rect">
            <a:avLst/>
          </a:prstGeom>
          <a:noFill/>
        </p:spPr>
      </p:pic>
      <p:pic>
        <p:nvPicPr>
          <p:cNvPr id="3074" name="Picture 2" descr="http://meship.com/Blog/wp-content/uploads/2011/03/hosted-desktop-strategy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733800" cy="2798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Sharp, severe, perceptive</a:t>
            </a:r>
          </a:p>
          <a:p>
            <a:endParaRPr lang="en-US" dirty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Discernment</a:t>
            </a:r>
            <a:r>
              <a:rPr lang="en-US" dirty="0" smtClean="0"/>
              <a:t>-Clear seeing)</a:t>
            </a:r>
          </a:p>
          <a:p>
            <a:pPr lvl="1"/>
            <a:r>
              <a:rPr lang="en-US" u="sng" dirty="0" smtClean="0"/>
              <a:t>Astuteness</a:t>
            </a:r>
            <a:r>
              <a:rPr lang="en-US" dirty="0" smtClean="0"/>
              <a:t>-mental sharpness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  <a:endParaRPr lang="en-US" dirty="0"/>
          </a:p>
        </p:txBody>
      </p:sp>
      <p:pic>
        <p:nvPicPr>
          <p:cNvPr id="32770" name="Picture 2" descr="http://www.apr16.com/wp-content/uploads/2011/11/cartoon-brain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998" y="1143000"/>
            <a:ext cx="2767478" cy="2362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410200" y="4191000"/>
            <a:ext cx="2438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62600" y="4876800"/>
            <a:ext cx="2286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541020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ANGLE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Aid, help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Succor</a:t>
            </a:r>
            <a:endParaRPr lang="en-US" dirty="0"/>
          </a:p>
        </p:txBody>
      </p:sp>
      <p:pic>
        <p:nvPicPr>
          <p:cNvPr id="14338" name="Picture 2" descr="http://www.logodesignworks.com/blog/images/habitat-for-humanity-international-logo-design-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2381250" cy="1428750"/>
          </a:xfrm>
          <a:prstGeom prst="rect">
            <a:avLst/>
          </a:prstGeom>
          <a:noFill/>
        </p:spPr>
      </p:pic>
      <p:pic>
        <p:nvPicPr>
          <p:cNvPr id="14340" name="Picture 4" descr="http://www.carstar.com/LinkClick.aspx?link=proudsupportermaw_banner.jpg&amp;tabid=149&amp;mid=6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4105275" cy="2066925"/>
          </a:xfrm>
          <a:prstGeom prst="rect">
            <a:avLst/>
          </a:prstGeom>
          <a:noFill/>
        </p:spPr>
      </p:pic>
      <p:pic>
        <p:nvPicPr>
          <p:cNvPr id="2050" name="Picture 2" descr="http://thecfim.com/wp-content/uploads/2010/12/Pediatric-Oncology-Treasure-Chest-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133600"/>
            <a:ext cx="294098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Oppressive or unjust government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Autocrat</a:t>
            </a:r>
            <a:r>
              <a:rPr lang="en-US" dirty="0" smtClean="0"/>
              <a:t>- tyrannical person</a:t>
            </a:r>
          </a:p>
          <a:p>
            <a:pPr lvl="1"/>
            <a:r>
              <a:rPr lang="en-US" u="sng" dirty="0" smtClean="0"/>
              <a:t>Dictator</a:t>
            </a:r>
            <a:r>
              <a:rPr lang="en-US" dirty="0" smtClean="0"/>
              <a:t>- a tyrant who seizes power and does not pass it to a successor in a family line</a:t>
            </a:r>
          </a:p>
          <a:p>
            <a:pPr lvl="1"/>
            <a:r>
              <a:rPr lang="en-US" u="sng" dirty="0" smtClean="0"/>
              <a:t>Despot</a:t>
            </a:r>
            <a:r>
              <a:rPr lang="en-US" dirty="0" smtClean="0"/>
              <a:t>- tyrant belonging to a regular line of succession (like Louis the XIV of France)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Tyrrany</a:t>
            </a:r>
            <a:endParaRPr lang="en-US" dirty="0"/>
          </a:p>
        </p:txBody>
      </p:sp>
      <p:pic>
        <p:nvPicPr>
          <p:cNvPr id="13314" name="Picture 2" descr="http://2.bp.blogspot.com/-sX0S898_xDI/TV6npSy4LBI/AAAAAAAAAIc/y_pi_ljH7Zo/s1600/adolf-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2771834" cy="33528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ANd9GcRWynBhseQngnrUCIC27LVIh5TSugQsiLd8trVexqQTIVPr3Fzf7JXNcjm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572" y="4267200"/>
            <a:ext cx="2781453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Nimble, quick, skillful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pic>
        <p:nvPicPr>
          <p:cNvPr id="31748" name="Picture 4" descr="http://handiham.org/images/ru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2667000" cy="1876425"/>
          </a:xfrm>
          <a:prstGeom prst="rect">
            <a:avLst/>
          </a:prstGeom>
          <a:noFill/>
        </p:spPr>
      </p:pic>
      <p:pic>
        <p:nvPicPr>
          <p:cNvPr id="31750" name="Picture 6" descr="http://t1.gstatic.com/images?q=tbn:ANd9GcTKDWOV77sg10QGFsSJNRwm8I3HFI8wiXgwUk4Ia9J61VEIu7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/>
              <a:t>Irregular, wandering, having no fixed course</a:t>
            </a:r>
          </a:p>
          <a:p>
            <a:pPr lvl="1"/>
            <a:r>
              <a:rPr lang="en-US" sz="2600" u="sng" dirty="0" smtClean="0">
                <a:solidFill>
                  <a:srgbClr val="FF0000"/>
                </a:solidFill>
              </a:rPr>
              <a:t>Err</a:t>
            </a:r>
            <a:r>
              <a:rPr lang="en-US" sz="2600" dirty="0" smtClean="0"/>
              <a:t>- to wander from the path of virtue or truth</a:t>
            </a:r>
          </a:p>
          <a:p>
            <a:pPr lvl="1"/>
            <a:r>
              <a:rPr lang="en-US" sz="2600" u="sng" dirty="0" smtClean="0">
                <a:solidFill>
                  <a:srgbClr val="FF0000"/>
                </a:solidFill>
              </a:rPr>
              <a:t>Erroneous</a:t>
            </a:r>
            <a:r>
              <a:rPr lang="en-US" sz="2600" dirty="0" smtClean="0"/>
              <a:t>-wrong, devious, mistaken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Erratic</a:t>
            </a:r>
            <a:endParaRPr lang="en-US" dirty="0"/>
          </a:p>
        </p:txBody>
      </p:sp>
      <p:pic>
        <p:nvPicPr>
          <p:cNvPr id="30722" name="Picture 2" descr="http://www.clipartguide.com/_named_clipart_images/0511-0811-0415-3733_Cartoon_of_an_Office_Worker_Drinking_Too_Much_Coffee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33375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Excessive, unreasonable (in what one asks)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Extravagant</a:t>
            </a:r>
            <a:r>
              <a:rPr lang="en-US" dirty="0" smtClean="0"/>
              <a:t>-lavish</a:t>
            </a:r>
          </a:p>
          <a:p>
            <a:pPr lvl="1"/>
            <a:r>
              <a:rPr lang="en-US" u="sng" dirty="0" smtClean="0"/>
              <a:t>Immoderate</a:t>
            </a:r>
            <a:r>
              <a:rPr lang="en-US" dirty="0" smtClean="0"/>
              <a:t>- not sufficiently restrained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Exorbitant</a:t>
            </a:r>
            <a:endParaRPr lang="en-US" dirty="0"/>
          </a:p>
        </p:txBody>
      </p:sp>
      <p:sp>
        <p:nvSpPr>
          <p:cNvPr id="29698" name="AutoShape 2" descr="data:image/jpeg;base64,/9j/4AAQSkZJRgABAQAAAQABAAD/2wCEAAkGBhQSEBUUExQWFRQVGBgaFxcXFxQYFBUYFxcYFBcXFBYYHCYeFxkkGhgUHy8gIycpLC8sFx4xNTAqNSYrLCkBCQoKDgwOFw8PFykcHBwpKSkpKSwpKSkpKSkpKSkpKSkpKSkpKSwpKSkpKSkpKSkpKSwpKSkpKSwpLCkpLCkpKf/AABEIAMABAAMBIgACEQEDEQH/xAAcAAAABwEBAAAAAAAAAAAAAAAAAgMEBQYHAQj/xABUEAACAQIDBAUFCAsOBgMBAAABAgMAEQQSIQUGMUEHEyJRcTJhgZHRFCNCUpKTobEWU1RicnSys8HS8BUXJCUzQ2Nkc4Kio8LhGDWD0+LjNETxCP/EABgBAAMBAQAAAAAAAAAAAAAAAAABAgME/8QAJBEAAgICAgMAAgMBAAAAAAAAAAECESExAxITQVEiUjJhcUL/2gAMAwEAAhEDEQA/AIDD78/Gi+S3tFPm3yh6slg6gW5A8/NVT2fgs12Pkg6+wVKYrd3+Dyux+AxVOeguC3qrNQK7fSXh3twrcJlH4QZant3Z4JsQozRyXDAC6seF9B6Kw+pzcacJtLCseHWqD4N2T9BNV1pis33FbFULdBa3EDh6O6mXuGrOwBU21vTT3NW6IZE4PAe+Dza+qpVo7C9LYfDa0rNH2TSewWiHXGd6+o0ouJTzjxFKnC0Q4WjqhWGVlPAj9vGizqAtzw83nqI2vtdYDlKMzHhYaeuo7D76QE2cNH3E8PPUuh2SPURgk5AVPm1BqM2nulAxzrmAbjY8CPMRanUpWVA+HmOt7KCpBI4gg86qC744iFyjhSL2F1sQQe8c6ylcf8KWR7i90yVAWXyT8Jf0io/FbpzKgK5WNyCAQNORGb1UZ9/gCc0XjZvbxp9gt/cOylWDr/cDW9Kms7ZVECmy5l8uNxbh2SdfEcKsWH2uzRkyWRb62FmkPAs1/RTvAbxQPosq385K+k3tT+Vop/iyJYAcDf0irUqEUzE7SMmkfZW+rfRYDmaTAyjMe0e431HiPqqxYrdshwVB6pgbKOK+YdwqRw25MV83bUnuY6eFq0inJ2S2lgb7pbSUhroUHfxXgOFP96tnCTCuUs3knxsb+ujYTYsqFlDiQWuuYKJFAIFtLA1Gb14uTDYZ2U2IK8tD2hfSk8PJXrBFQ7txZI2DFM2j63zC1xl7mBqpbf2EwZFw7M8chZLWs2ZTqDoLjT6NaucW0RiEgKDTPrbhfKbnzcqTxEgRora2mkF+7Mra+Nqx7Uyqsp6bmYhFDLEHbuLLdfORy8Kj8dsiVQeuDg+dSFB5eY1et4N5vcjovV5wwYntWIsQO7XjzqV2NtAYjDyTZXRFVuNjmKi5y242q02ycGObPcCRSVzi+q3Ha82vCrzsZsNi0IRFuo1QqtwDpfTiKfN7gxB0MLE89Efv8xvS2y9xY+uUwSSRMQRdTnAB778uHOrjKnoTRSd4sFDFrBIDmurRgk2HEnvUXHA+inG7+62IE0EmUKM6nVhex7x4GrlvB0WuULdcssrWVcyBSSxtxHcLmrJHsV4wocDMttRwNrC49AFaUm8iIreXYcpwrhHCm6m+p4NburPpNk4lGDGUnKQRbvBBFgbd1bNtiBjFIFuDlNiwuhOh8RVClnBsmKiKAmwcaxnlow4GoSpA3kZ7qYbMobTQn18zV3g2YjoVKglgVudT2gRz8apm5IOVu7Np421q/wCEkCDMxsBqTWukD2eecttO7T1aVM7nQ5sdDfgGzH+6CaabbjC4mYDgJZLeBckfQRUx0fwXxTN8WNj6yF/SaxY0ehMJgGiNgbxm3HiD+1qdlK7hZc0SHvVT9ApS1XF4JYWNKNKulHQUJBpT9gRe1MT1MEsoXMY43fLe2bIpa17G3Csnl6dXPk4RP70rk/4VFbHisPnjdPjKy/KUr+mvJhSxseWnpGntobBI0KbpsxR4Q4ceIkb/AFCoHaG/+Jm8pYOFtIhp+Dc6Hz1W65U2x0WDdrbWIE6CM3sS+QcyqknhzsKtmG2tFjEdZ0CyqeNtTc20tYki/CqjuHiMm08Ie+ZV+XdP9VbRt7o9SWQTQnqplsQy2GYgcGFrWqo5EzI9tbJaIsDfSwvwv3W81QiMwbTQ/TW17d2G+IhyyL/CkXzFWVeJXv7++/jWM4tjG9iO0t1JGote4I79OdYuHVml2O8KxZsqAlm0Xnx04c60XcbdCzK/EAnXUG4tc5e696T6Pt2Uj9+nKLcWXM6rlUi1hc+WR6rHvFaDHt7Bq4T3RBm5KJEJ9ABrSPGkrZLfwdHZ4AHOxqF2hs7FOxySKEtoGAAJ4ahe0QPGnm2N9sHh0DSzqATYWDsSbE6AA1XsR0x7OXyWlf8ABib/AFZa0UkQK7L3MmRmZjCS3xTMO74xPdUL0g4eaPAy5wbDKAb3W5YVNbH6WMNiHZY4puyL3bIoPozE1DdJG2ziMFKAuVVW9iQdcw1uKxko2WrKjujDjIoC6LGyP2kV2IbuB0Gl9ND3cqdNNOphWeMKS5cuHBBaxzCwGnG/oNO90MP12ES5ssRDcbcLAAHxYac6LtXRXOumIU630uo4d1YSZqlkX2wkfumAyqrKQ6gMLi5aO3pNONibTXEhlxSxwRRjREzobLcklQf9tKa7c2WMRPho2fq1Znu3d2QR46irfs7dTE4XERsMS0sRNnVkVtDp5XlAeNXFPaIdUUbb+4mGaZjCXSM5StiHDDKpzKCLi5PC9M92sHisHMsmGlGU2V0mEkIa5ACkNfmfKHA686n94VxXuyd41hkQswW7Or5AbAE8DwPrpfcfY8kmKjDwSRrAesz9cJVJsVCXOtiTe33nHSqTdhii64LB4gSGTEOjEeRHGCY4+85z2pHPDMbDuApxiuseIkIAeIzG9vFRr9NSsia8Kg9sbzLh1cMO0iZsoBPZsSNbgcuAraTpGccscRu7J5N9DyIvpbgeVU2TZsDoYmzQSajUnW/EkHRhUnsrf/roldV0NuIt9F6zbanSdiC7IyRHKzDVe5iKhTXouiV3Ja8baHRuPI3HKr/goAwsQCO41RN05Aka5msCeBHMmwt3eFaDg4yVsNDbj9FXaaJZiPSNher2piB3srD+8impDo5h/ln/AAF+tj+iudK2BePGoZCGZ4UJIFhozL6eFP8Ao/ithmb40h9QAHtrKWENG07AkzYWL8Ej5JtUjaq/uTjQ8LrzikKnzXUP/qFWK1WngTAtcejLQYUAEFeVt5sL1WOxMfxZ5QPDOSPor07tfaHUxF7ZiLdnm2uoHnrCsVJhJcbJLNEXWSxPaZe2RqQARxFiBr9NKTSAolDNVh28IBIpiiVI+0CFLHMLnm98pAuviAa1bow9xvhQvVQl47ZmaOPMSxvrmF9CQKI5Aw7AyusiPGCXVlZbAntKQw0HHUVexvrt2byOv/6eGC/6K3iKJQOyAB5gFHqFqre/2+42bDG+TrWkfKFLFRYC7G9jw05c6qqAyptn7wT2JGL43F3EYB4XtcVRcXE6yOr6srENrftA2OvPW+ta5H0+IfKwjg/eyqfTqorJpHuSSdSTr4m5vUtjSLxsnoXxOIiSUT4cJIoZT749wwvyXQ8jVl2D0ImGZJHxQOU3yrEbH0l/0VdOj7C9XsvCr/RBvlkv+mrEoqmhWU3bPRfBiFVZJZbK1xlyLfTLxse+msHQxs5eKyv+FK3+m1X5xRLUKgK/sncHA4ckxYdQSLEkuxI/vE/VTHGbNjfaCxZFCAKSoAynKM+oOh1t6qt6CqzGf41e/wAU/mxUy2hoido4ZZGx40UQthwqrZQCFVgLDgOdqp+3ocsMrcjLGw496rYmrTtuBBLtWOSJ3Eq4aU5VJzqAEIUgjUHWwrNNpSYIIyxdasoIsrGULcMLgqxtw1rOaLiyw7wPb3M39J9af7Vp209qdTs/rWcRsYwFZuAdlspOo4aH0VlO8jfwWFu5oz642qe6QsNi5FljaNuq6iPqLC6MwKl9eGfhoeVrUouhyVlHXdeQWMGMVrkWs7Akk8SFJ8a27cnZggwiKsxmY6ySE3Jc2011UDgAfOawPd/Z8sOIRnidRddSpAHaFr1c+jeybSkIlkVhM6PHm97ZHYhSR5jp5jari6ZLWDZnFRuP3bhncvIGJKZCA1gVue4ce0alWoIK1wzMg9l7mYSCMJHFZQPhM7cLnUk+NVvE7TwK4l4sJs4YqdW98MUMYjRjr25ZBb1eup/bO0DJiUwUZszoZJWHFIwQAP72p9A76msNgkiXLGoVRrYd9rEnvbvJqVV4G9GJ4bBsArqddNNOWtx56t+z8XcG7uLAG+b6tBVQw8jmVSinIl81+B5c+BtUpJHJmKKyqW7WYyXAFtEIAH0Vwckmv4m6IPpZwxzYeS5IYSKLkt5JVhqfE1SMPtOWMWSV1HcrEDXzVpXSqQ+Cga4vHIAQFYWzRkHUm1rrWWWrq48xyRLZr3Qxt2XJiVK9aTIjkl7NqhW9yLHyfNWjLtpxIRIpVWIykKewANesIuDc3HZrGuh2c+6ZkAPaiDaMV8h+Og18o+utJRzJIVyqpADG7SsBe5BFytj5jWXJzdJUVGCaLmuIXkw7+PKjNIOJIt33FvXwqr4ZM4uGjOpF1jj8DxuRVb312ocKiqsjgsTqoAS/cygDUjhaxp+f2gfGvoj0ibddpWRWIykpZS18pXMvA2ubNx1rIJb57MSDYc762566Dj9Fqldo7RzlmKse0CrMxJAHwLc9b8eQqKnQanN57cD8XQc/9qpO9mVHJHLAEm58/G+nEniLX15WqxbtbebCqRlsNS7cS6nLlXXQDS4I528arOFfLc5QTyvyN/KHeQbU5TEDNY20BINtcx9Wv6Kv/AN73V3yXEsMzLGoX4XZz5rZSMxJFrG4JtqLVVunvFArhUtc3ke99LHKuluPA1Q92hLJIERrFibC2oLZeLcFBUG1za9WXpWgjT3PlKkgMDbzWOoBIHHv11qXyPTLUFVmbC3dRi/7d9KMoHjSFWhHqHcdf4twmt/eUOt+JF+dTd7cap2wIHGEgVmawiQWSQp8Efe6WvT9cLHzWx55wW078wLCofN8RXi+k3NtKNeLr6Dc/Remcu8MKm1ze1+BAsfOabwwLbs5Tw8k38NBr9FFeRRe5tbvzeypfLIpcaHuG2qWb+TIHI5kN/QKru08aItorKdEIW500BBjPCpgw87D6Kzjpi2N7zFiIxlMbFHy6aPqpNu5x/iFEZtvIpRSWC971Y9IFXFaPGlo5wNfepGClrfekk1RekjZmGgEroBeZIyrcSxNiuQ+GtxyqRn3sik2OuIkXrGkXququffJ7ZCmhvYnXwPhWW7y7JxGFlSLEOWbq0Ze0zBLi2TXmtrad1Um3sVJaNV3b3NTH4KIyyOqrk0SwYlVHwje3HkKtWK3Cw8jhy2IzAAXE8nLQXXVSfORVP6JttumCytIuszBFe97BUuA1/PoLVoibTPwk+Sb/QQDTjOKwJwe0ZlvfutiMO3Zxa9RIex1qLcEWOVmFrkW9XhVY2fs+XC41cW2IgAMgZj2grKzDMLAac/SK1XpAHujBPCkAmZ+AYqvVlbFX7XGx0sCLgmsGl3ixCsAG6to8y2RQvwu0GA84p70LK2ei8Hvng5mCRTrIS4QZQ2UswJAzEAa2NTaCvLmF3slSQPZb9ZDISBY3hIIIt3ga99enMWrvH7y+RjZlYqGW3lAMul1N9bEHz1aIZRdk7dhi25tHr5ArkwxxAg6qseZrECwGi1Y99sS37m4hoW1aKysDwDsqMwI7lYn0Vncmy5MPtxJ9p5Ms4Zo2jN4nkiTKqNcAi4t2T3r56fv0ko8yQ9SvVuWV1U3BEl4ybcPJ5DmRRaWxsrWH2wiNZgLcyTxHhbjS+z9uIHuttBxOUW1594INu+qsJVa9wQLDvI8TREwwU3btDkFaxIvb/euGUb2y7LPvvt+OTBNHbtOyuhXyTZiGJ89qzipvFwkA9l7Mh1PbA1uNRytUJW/AqjQpFs6MdoCHaCliArRyqSeHk5h9K1pmzt48Ha4xahnsWGc6D4Oa9wDbiO81hmFlZXBXjqB6QQfoJqS2WgABsSwbWw5Zb9skhQNNOdLljmyoSpGz7N2xgo2ZlxcWZzwMqaevifGqf0oY2OVQ0cyyFSuiOpUAggE24m4bh31Qdr4wOy2TIQLGwsDckggcuNNknAW1tddfHzHnSjxJJVgcpigxBIOtuFx3gcCaQkmJNzr+37eqiqbVw1ukjIUWThcA/tyrjyAt3D6vbRK5anQFq3LwiSzoZiiRJo5MiqXJ1GYObNppwtYd9TfStjoXbDrCUIRW8gqQNRbh5qzoU6wOCL68F7/AGd/jUOGbLU8UEYilMJsySRlAVrMQM2VsoB0uT6z6Kde6UTyFufjHj6Dx+qmsu0XPP6B+mmv6BnozZmLQxheuEmUAZrC50A1A56U/Ug931euvMUe0ZAbhtfRU/s/f2dBlkd2T8NwR4MpDr6G9B4VHjL7o3x0QkBspLcOFzz05k01xOMVRpI9+SqS7HuBWxtWI7ZWbEIJocRLMkd2MbveaGw7Tqwt1iAcWADDmOdQ0O82KQWXEzgeaV7fXS8bfsO6PQCbRnJt1VweDtlQ25XUH6hXNqIJ8PLFLESrqVbKGPG1iqkakGxGvEVhKb7Y4cMXP8s/ppQb/Y8f/ak9OQ/WKPG/oeRC2w3fB7RWKQK/VStlWR2ji60rlWRtDlJGQ8O7up50iYyWbF3niETCNRlVxICAW1zDvvw4iqpjMa0rs8hzO7MzNpcluNzbw+nvpxitryTsplbOVRUBPHKvkgnn4nWtGiEx5gdsSwRDL5KPmVx5SsQCQe9TYG1uIq8bK6VW6wBx1gJ1OlwDfyOWhtx7qzUTWJHIjgfNqKNDmuWXTzgdnXkRyrKcFLLF2aNO3g6X0VrYaN2YAgl2CoDfTKqglvWKzDamPaeZ5WAVpGLEKLLc9woQRDNd9B32uvpI4UbamGRGXIwYFb3BvqKuNRdA3Yzbga9EbH6QcN1MQbEw3EcYYMSpBCAEXHd4V54qZ2TjsNHIDNG8yAcAwXXlccx6aqd+gjXs0bfve2DG4eaO1zGbqy5WCvG1s8ZuD2laxvpa9ZPDizfViNDwPP8AbnT7aW1QZWaNAEY3CHybWKkZQf0nhUUx1ojb2J7Jg4xk0F70dMSGFzqx9VhoPGm57QtfgfXS2HhRVOZvC3Ks0o+wsfYPajIrDWxQobcMracOQqr1aMLMI+0BmVgOOXXXW47qrU4GdrcLm3rp8dJukDdhU4jlqNe7XjUvtDBvCxiLXAPI3U35jzVDmp/F4ksFBcuuhGgHEC4PO/L0VU7tUOJEyr389fEebzUiVpbGSXcnhyA5ADQAU42dsx5PIUk8L5SRe19Taq0gYzMJte1JkVI7Qw8iECQ2Pxbi4GnEDhTMJQnZIjQoCgTVAPtlbP61iT5C+V57jh4cST3Dwpeed5D2EcxC9sqMQbachb0cvGnW0U6jCRpweXtN4aE/SVHgpra+hdj+48Wp8ubmfthqNlPBghw0n2qQ/wDTf2UyY8vWOYr2BmPefWaq+8PR9hsY95I0sxDOQMslxYnI66jNwYG4tcix41VCZ5rjwjsLhHI7wjkd3EDvo37ny/apPkP7K9a4aBYo1SMBI0FlVeyigcABwFNdkbxQ4mSRIZesMLqkls2UE8geDcG1HcaYjyzszacmHlDqSCCCRwPeCOYYcj+ipbeXZyNGuLgACSfyiqAFRz8JQNFViDdRorDkGWrf0ibPw7Ng2lkCs0Fiq2zsTI1mkfK2UW0BIJJ05EiG2RCBLicCxzABspAC3MYBcWF7MV/xRis5OsopZwUhUJ4An0UcYdu76RUtnGcgAgA8zfvHGo2cdo+P6apOxVQWLBki+lGkwVuBuadYBuzbuv7a7INTUtsaSI4PbxpSPnc92g50adAfGkLEVWyWSUMihu2bC1xc8Ryv40wxLAnQW439elGgmF9bcOdJObk2qVGnYBaFLFK4q6cq0AGIkuRrfSiIRfWjSDQeFFy0kA5GLI041x8SW42pAnWjR0qQCqP5vrpLErZz6/opbML0hMdaaATqVw0hKLYcBa9RVOIG0pNWNHcSRm+ulsNjXW2VytuFiR6dDx89NzMf2tXUkNjRWAHeJmLEFiWJ5k3NEdeFJzNwozvSSAbvBrxpaLBgso7yB6yB7aK0hvpSkc1iD3EH1G9UCLD0hYfLjFj5JFEPlXc/lfRWvdDw/imK3x5fyzWZ9LMNtoK48mWCF1PeLEaeqtM6Hx/FMX4cv5w1MdDbtl0qG3k3shwSp1mZpJCRFFGpaSVhYZUA0GrKLnvFTS8fV9dUHbO/UOD6r3UvWyEPJBIYwzJ748TA21BAAsVsSNNOJsRWd7ocTNtHZ7Y2NI48Q/VrAjszRp1iZhK2imQ5x5Ogyjuq0btb4wxYXGscOmGTAylOrQm7ECyZrgXdnXLfz1Vdt7fGLk2RLdiHxcpBcKGCieFACF7KjQ2UcAQLnjSe+27jtt5MPd1w+PkhkdVvlYpdJDYfCFn15Z71IFV2lNJHDFiXDLiMWHZXJN0hRsgEV9UudARqFGnlXplulOVxsB75kBPMhjkI/wAVWfpYQKuzlAsFwzgAcABKAAPMALVUt2VvjIB/SKT4Kcx+qk9DWxXaUeSeVe5yPUaiJOJ8TTzaeKzzysObsfpNNC9CE9iiHKA3ms3tpYtzpoZKFyvDVe7upgdbVq6oogkua6poEFEQJ7q5JhitLoutEZzzoASLNzFBZrCxFLUZU0tanYDV5AQPNXA2n/5Trqb6W4UUqADwoAbmu5qKaFMA+eiu1AGgwFIAtHjai0eFrUwBpXQ1GaUd1c6zzVIHCxrpeiFq5TAULa0M1J3oZqANI2zH7v2FBiU1mwF4phz6o2ysfMAIz4Zu6rr0Ubcw8Wy40knhRw8t1eWNWHvhtoTfWsq6Pt7vcOJPWDPhphknS1wVPwgOZFzpzBYd1Ot+9x/cjCeA9bgprGKVe0FDcEdvoDHja2huKQze13pwdx/CsPxH89F3/hVhfShtiGeTDiGRZDFHIr5TcAtO7AX4E2N9O+qRcWrh1piNY3W2Rg8ZsrBrPjEgfDzSvl6yIOQ0gJBDMCl8oINap9lGDLA+6sNe9x79CSLnWxv7K8p6UL0AXzpP2zDO2FWKRZDFEyvl1UFpMwF+B0tw76gNh+9LJOfgqVTzuwtp4A/TUfgcK0rWGg5nkKW2njg1o4/5NOH3x5mpZWsjFeNdKmuq1dLUyRPJSheheiFaYBXjHKk9RS4FAigBDrT313rDR2hpIoRypgH6xv2tQzN56KE/a3sowi++H0+ygAwiY8/W1cbDkcx666MLf4S+ujHAkakqPTSAb0KFCmB2ga5TjB4CSZssUbyN8VFZz6lBoAQtQtUz9huO+48T8zJ7K59huO+48T8y/soAiKFTH2G477jxPzMnsofYbjvuPE/MyeylYEPQpzjdlTQuElieN2sQrqVYgnKCAeOtP/sNx33HiPmn9lAEPXQal/sNx33HiPmn9lc+w3HfceJ+Zf2UWBE5qtG6G/8ALglMLqJ8K988DkW14mMkEKTzBBB7udRv2G477jxHzT+yuNufjQLnCYgAf0UnsotDyWrE7p4DHdvZ2IEUh44aY5WB7kubnwBeq7tHcfFwmzxH0Hj4XtUHLEVJVgQRxBFiPEEXqd2NNtJkvhWxbIDb3ppSgOhta5HMaVNNex4Yyi3cxDGwjN/EH6qfHdTqRmxLrEPik2Y+Cntn0D00NrbR2lGB7okxaBrgdY0qBrWJAGl7XFNYt2MY4DjDTsGGYN1bnMDqDfncG9PP0MfBLG7TBGSMZI/pb8L2UwAqX+xLGfcs/wA03sofYrjPuWf5t/ZRaQssihXakzuxi/uaf5tvZXPsaxX3NN823so7L6FMj7ULUpiMO0ZtIrIe5gVPqIpEzCmIUAroWloNmTyDNHBKyngQjlT4G1jRm2Di/ueYf9NvZStDpje1cLgcTSrbCxPOCb5DeyiHYk/2mX5DU7QU/ggXXkD9VF648jS/7kzfapPkmmhp2IO8xPE0S1dC0o2GIFzQAlQoUKAHWytnmfERQg2MsiID3Z2C39AJPor1LsbYsOEhWGBAka9w1blmc/CY95rzbuKP40wf4xF+UK9QLy9FSwEy47x6xResXvHrFeVNsOTiJidSZZNTxPbbjTSl1HZ626xe8esVzOvePWK8lUKXQLNL6Xtdr4e32uHhb7c2mnorbZBqfE/Wa8n7MHv8X9pH+Wtes3Gp8T9dElgdiBYd49YrhYd49YrzjvhsbENtDFkQTEGeUgiKUggubEELqKiP3CxH3PP8zL+rR0Cz1JmHePWKAI5W9BH6K8t/uFifuef5mX9Wrd0V7JnTakLNDKqgSZi0ciqB1bcSygcbcaTgPsaF0rbtRz4GWbKOugXOr/CKgjOjH4QsSdeYqO6Eh/AJfxhvzcdW3fnTZmM/sJPqqqdBw/gEv4w35uOp/wCR+yM6cx73hPw5vyY6vG6q/wAX4X+wi/IWqT08D3vCfhzfkx1eN0v+X4X8Xi/NipkvxQ1sfSEDmB6RTd3HePWKoG/vRticZjnmiaIIVQWZiGuq2NwFPOq4ehvG/Gg+W36lR0i9yK7P4a07jvHrHtomUd49Y9tZP+87jfjQfLb9SnOzeiXGRzRuzw2R0Y2dr2VgTbseal44/sV3fw0XbOwY8VE0Uq3B4H4SNyZTxBFZn0Y7spJiJnmUN7nsqgi69YWYZiOdghIHeRWwyuFBZjZVuxJ4ADUk+YC9Z50WOC2NYcGlRgOYBM1vrFKDahIJU5IukunH6f8Aemc0y/GHrFMt89iti8P1SFVOdW7V8pAvcGwPfVEbo3mX4cP+L9SpjFSVtmjlJaRdsRMvePWKj55h3j1iqm+40o+HF/i/VpF90ZQPKj/xfq1qoR/Ylzl+pZJJR3j1j21QGiAJ0HE/WafS7AkiXUAgcSuvp5GmoWtoRSMZyb9BCt6RBysByPDzU5qOlkzOLd4ArUyEaFChQBPbhD+NMH+MR/XXqFeI8R9deWtysUse0sI7myrPHc9wzAX+mvUtJoDyTtE+/S/2kn5bU3rfJeg7AsxYvibsST74nEm5+BRP3icB8fE/OJ/26AMFoVvX7xOB+2Yn5xP+3Q/eJwPx8T84n/boAxDZP/yIv7WP84tes3Gp8T9ZrzzvnunFgNqYaGEuVbqHJchjczFdCALDQV6HfifE/XSeQMa2f0rSYPaOJgxBaTC+6JQp1Lwe+N5Hxk+84i2ncdcwW0EmjWSKQPG4urK11I/blyrzDvj/AMxxn4xN+canu5e/k+zpOx24WPvkJPZb75T8B7fCHHmDQ0B6SxWLWNC8jhEXizNZR5yToBUa+92DAucZh7d/Xxn6M1d3d3lw+Pg6yBsw4OjAZ0JGqSL6/MRwJqh789DSS5psCFjk4mE2Ebf2Z/mz96ez4c5oYx6T+k2CXDthMI3WdZYSSgEIFBByoSLsSQNeAFSvQZ/y+X8Yb83HWK4vBPE7JIrI6mzKwIYHzg/t3VtnQcP4vl/GG/Nx05LALZGdPX8nhPw5vyI6vO6Y/i7Cfi8X5Aqk9O/8nhPw5vyI6u+6f/L8L+LxfkCspfxRa2RW8HSFhcJOYZeszgKTlTMLMLjW9Rh6WsD/AE3zX/lUjvD0d4bGTmaUyhyFByuAtlFhoVPKoz95/B/Gn+cX9SoqHsr8jv77GB/pvmv/ACo8HSlgnZVHXXYgC8el2IA5+ekz0QYP40/zi/qUbD9FeDR1YGY5WDWMgsSpBF7L5qTXGP8AIs+08Ck0bxSLmRhZh3+m/L2Vi2zdsPs7GyhO2qu0bKdM6o5y68mBF7/orbJHrHtl7Lix20MTnLZCZZFKkC/vgA4g6WJo4vd6HP1Wy0R9I2FcdrrEPMFL/StwaQm33wp4O3yG9lIy7g4YcGl+Uv6tNJNzoBzk+UP1aVcbLvkFJd7MOfht8lvZTWTeSH4x+S1EfdeEc3+UPZSZ3diHxj5sw1+iqqAXyEjKpBIIsRcEeGhFU/HRBZXA4Am311cJ5SzFjxYkm3eTf6zVSx7Xlcjhf6tK049kcuhjifIa3dTfAQ3Obu4U/wAtJRYcrfLqDy4EeFbnORNChQoAFaHu7014rDxiOVExCqLBmZklAAsAXFw1u8i9Z5XaANf/AOIH+pf5/wD66H/ED/Uj8/8A+usfoUAbB/xAf1L/AD//AF13/iB/qR+f/wDXWPUKALVvbvv7ux0WK6nq+qEYyZ82bq5DJ5WUWuD3VeD/AP0APuI6/wBOP+34Vj1CgB3tfH9fiJprZetkd8t75c7FrX58eNNKFCgCQ2Ft6bBzCaByjjjzVhxKuvwl83qtWnR9PugzYPW2pE1hfnlvGSB5rmsho4pMC/b2dIuG2hHaXAlZALJKswEi+Ynq+0v3p9FqS3G6Sv3Ow7Q+5+tzSF83WZLXVVtbKfimqOKNRQFv383+/dJYR1PVdUXPl575go+KtrZanNkdMQhw8MPuXN1UaJm60DNlUC9sht66zSuipcUOzU/37B9yf5w/Urn79Q+5P84fqVl4owqfHEfZmnfv0f1X/OH6lFPTFf8A+r/nf+FZotHFHij8H3Zbtt9JE+IQoirCjXBKks5B4jOfJv5h6aiN3Nue5ZS4TPmQpa+W1yDfQHu4VEijCqUElVC7O7LfJ0gE/wAyPln9WkH3yJ/mh8s/q1WaNUrjiV5JE8d6Sf5sfKPsop3kP2sfKPsqEFGFV0iHkkSOK227ghbJfmNW9ZqLEtvK9fI+PdSi0YVSSRLk3sANdpMwDl2fDT6OFcyt8YHxHspkn//Z"/>
          <p:cNvSpPr>
            <a:spLocks noChangeAspect="1" noChangeArrowheads="1"/>
          </p:cNvSpPr>
          <p:nvPr/>
        </p:nvSpPr>
        <p:spPr bwMode="auto">
          <a:xfrm>
            <a:off x="63500" y="-876300"/>
            <a:ext cx="24384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QSEBUUExQWFRQVGBgaFxcXFxQYFBUYFxcYFBcXFBYYHCYeFxkkGhgUHy8gIycpLC8sFx4xNTAqNSYrLCkBCQoKDgwOFw8PFykcHBwpKSkpKSwpKSkpKSkpKSkpKSkpKSkpKSwpKSkpKSkpKSkpKSwpKSkpKSwpLCkpLCkpKf/AABEIAMABAAMBIgACEQEDEQH/xAAcAAAABwEBAAAAAAAAAAAAAAAAAgMEBQYHAQj/xABUEAACAQIDBAUFCAsOBgMBAAABAgMAEQQSIQUGMUEHEyJRcTJhgZHRFCNCUpKTobEWU1RicnSys8HS8BUXJCUzQ2Nkc4Kio8LhGDWD0+LjNETxCP/EABgBAAMBAQAAAAAAAAAAAAAAAAABAgME/8QAJBEAAgICAgMAAgMBAAAAAAAAAAECESExAxITQVEiUjJhcUL/2gAMAwEAAhEDEQA/AIDD78/Gi+S3tFPm3yh6slg6gW5A8/NVT2fgs12Pkg6+wVKYrd3+Dyux+AxVOeguC3qrNQK7fSXh3twrcJlH4QZant3Z4JsQozRyXDAC6seF9B6Kw+pzcacJtLCseHWqD4N2T9BNV1pis33FbFULdBa3EDh6O6mXuGrOwBU21vTT3NW6IZE4PAe+Dza+qpVo7C9LYfDa0rNH2TSewWiHXGd6+o0ouJTzjxFKnC0Q4WjqhWGVlPAj9vGizqAtzw83nqI2vtdYDlKMzHhYaeuo7D76QE2cNH3E8PPUuh2SPURgk5AVPm1BqM2nulAxzrmAbjY8CPMRanUpWVA+HmOt7KCpBI4gg86qC744iFyjhSL2F1sQQe8c6ylcf8KWR7i90yVAWXyT8Jf0io/FbpzKgK5WNyCAQNORGb1UZ9/gCc0XjZvbxp9gt/cOylWDr/cDW9Kms7ZVECmy5l8uNxbh2SdfEcKsWH2uzRkyWRb62FmkPAs1/RTvAbxQPosq385K+k3tT+Vop/iyJYAcDf0irUqEUzE7SMmkfZW+rfRYDmaTAyjMe0e431HiPqqxYrdshwVB6pgbKOK+YdwqRw25MV83bUnuY6eFq0inJ2S2lgb7pbSUhroUHfxXgOFP96tnCTCuUs3knxsb+ujYTYsqFlDiQWuuYKJFAIFtLA1Gb14uTDYZ2U2IK8tD2hfSk8PJXrBFQ7txZI2DFM2j63zC1xl7mBqpbf2EwZFw7M8chZLWs2ZTqDoLjT6NaucW0RiEgKDTPrbhfKbnzcqTxEgRora2mkF+7Mra+Nqx7Uyqsp6bmYhFDLEHbuLLdfORy8Kj8dsiVQeuDg+dSFB5eY1et4N5vcjovV5wwYntWIsQO7XjzqV2NtAYjDyTZXRFVuNjmKi5y242q02ycGObPcCRSVzi+q3Ha82vCrzsZsNi0IRFuo1QqtwDpfTiKfN7gxB0MLE89Efv8xvS2y9xY+uUwSSRMQRdTnAB778uHOrjKnoTRSd4sFDFrBIDmurRgk2HEnvUXHA+inG7+62IE0EmUKM6nVhex7x4GrlvB0WuULdcssrWVcyBSSxtxHcLmrJHsV4wocDMttRwNrC49AFaUm8iIreXYcpwrhHCm6m+p4NburPpNk4lGDGUnKQRbvBBFgbd1bNtiBjFIFuDlNiwuhOh8RVClnBsmKiKAmwcaxnlow4GoSpA3kZ7qYbMobTQn18zV3g2YjoVKglgVudT2gRz8apm5IOVu7Np421q/wCEkCDMxsBqTWukD2eecttO7T1aVM7nQ5sdDfgGzH+6CaabbjC4mYDgJZLeBckfQRUx0fwXxTN8WNj6yF/SaxY0ehMJgGiNgbxm3HiD+1qdlK7hZc0SHvVT9ApS1XF4JYWNKNKulHQUJBpT9gRe1MT1MEsoXMY43fLe2bIpa17G3Csnl6dXPk4RP70rk/4VFbHisPnjdPjKy/KUr+mvJhSxseWnpGntobBI0KbpsxR4Q4ceIkb/AFCoHaG/+Jm8pYOFtIhp+Dc6Hz1W65U2x0WDdrbWIE6CM3sS+QcyqknhzsKtmG2tFjEdZ0CyqeNtTc20tYki/CqjuHiMm08Ie+ZV+XdP9VbRt7o9SWQTQnqplsQy2GYgcGFrWqo5EzI9tbJaIsDfSwvwv3W81QiMwbTQ/TW17d2G+IhyyL/CkXzFWVeJXv7++/jWM4tjG9iO0t1JGote4I79OdYuHVml2O8KxZsqAlm0Xnx04c60XcbdCzK/EAnXUG4tc5e696T6Pt2Uj9+nKLcWXM6rlUi1hc+WR6rHvFaDHt7Bq4T3RBm5KJEJ9ABrSPGkrZLfwdHZ4AHOxqF2hs7FOxySKEtoGAAJ4ahe0QPGnm2N9sHh0DSzqATYWDsSbE6AA1XsR0x7OXyWlf8ABib/AFZa0UkQK7L3MmRmZjCS3xTMO74xPdUL0g4eaPAy5wbDKAb3W5YVNbH6WMNiHZY4puyL3bIoPozE1DdJG2ziMFKAuVVW9iQdcw1uKxko2WrKjujDjIoC6LGyP2kV2IbuB0Gl9ND3cqdNNOphWeMKS5cuHBBaxzCwGnG/oNO90MP12ES5ssRDcbcLAAHxYac6LtXRXOumIU630uo4d1YSZqlkX2wkfumAyqrKQ6gMLi5aO3pNONibTXEhlxSxwRRjREzobLcklQf9tKa7c2WMRPho2fq1Znu3d2QR46irfs7dTE4XERsMS0sRNnVkVtDp5XlAeNXFPaIdUUbb+4mGaZjCXSM5StiHDDKpzKCLi5PC9M92sHisHMsmGlGU2V0mEkIa5ACkNfmfKHA686n94VxXuyd41hkQswW7Or5AbAE8DwPrpfcfY8kmKjDwSRrAesz9cJVJsVCXOtiTe33nHSqTdhii64LB4gSGTEOjEeRHGCY4+85z2pHPDMbDuApxiuseIkIAeIzG9vFRr9NSsia8Kg9sbzLh1cMO0iZsoBPZsSNbgcuAraTpGccscRu7J5N9DyIvpbgeVU2TZsDoYmzQSajUnW/EkHRhUnsrf/roldV0NuIt9F6zbanSdiC7IyRHKzDVe5iKhTXouiV3Ja8baHRuPI3HKr/goAwsQCO41RN05Aka5msCeBHMmwt3eFaDg4yVsNDbj9FXaaJZiPSNher2piB3srD+8impDo5h/ln/AAF+tj+iudK2BePGoZCGZ4UJIFhozL6eFP8Ao/ithmb40h9QAHtrKWENG07AkzYWL8Ej5JtUjaq/uTjQ8LrzikKnzXUP/qFWK1WngTAtcejLQYUAEFeVt5sL1WOxMfxZ5QPDOSPor07tfaHUxF7ZiLdnm2uoHnrCsVJhJcbJLNEXWSxPaZe2RqQARxFiBr9NKTSAolDNVh28IBIpiiVI+0CFLHMLnm98pAuviAa1bow9xvhQvVQl47ZmaOPMSxvrmF9CQKI5Aw7AyusiPGCXVlZbAntKQw0HHUVexvrt2byOv/6eGC/6K3iKJQOyAB5gFHqFqre/2+42bDG+TrWkfKFLFRYC7G9jw05c6qqAyptn7wT2JGL43F3EYB4XtcVRcXE6yOr6srENrftA2OvPW+ta5H0+IfKwjg/eyqfTqorJpHuSSdSTr4m5vUtjSLxsnoXxOIiSUT4cJIoZT749wwvyXQ8jVl2D0ImGZJHxQOU3yrEbH0l/0VdOj7C9XsvCr/RBvlkv+mrEoqmhWU3bPRfBiFVZJZbK1xlyLfTLxse+msHQxs5eKyv+FK3+m1X5xRLUKgK/sncHA4ckxYdQSLEkuxI/vE/VTHGbNjfaCxZFCAKSoAynKM+oOh1t6qt6CqzGf41e/wAU/mxUy2hoido4ZZGx40UQthwqrZQCFVgLDgOdqp+3ocsMrcjLGw496rYmrTtuBBLtWOSJ3Eq4aU5VJzqAEIUgjUHWwrNNpSYIIyxdasoIsrGULcMLgqxtw1rOaLiyw7wPb3M39J9af7Vp209qdTs/rWcRsYwFZuAdlspOo4aH0VlO8jfwWFu5oz642qe6QsNi5FljaNuq6iPqLC6MwKl9eGfhoeVrUouhyVlHXdeQWMGMVrkWs7Akk8SFJ8a27cnZggwiKsxmY6ySE3Jc2011UDgAfOawPd/Z8sOIRnidRddSpAHaFr1c+jeybSkIlkVhM6PHm97ZHYhSR5jp5jari6ZLWDZnFRuP3bhncvIGJKZCA1gVue4ce0alWoIK1wzMg9l7mYSCMJHFZQPhM7cLnUk+NVvE7TwK4l4sJs4YqdW98MUMYjRjr25ZBb1eup/bO0DJiUwUZszoZJWHFIwQAP72p9A76msNgkiXLGoVRrYd9rEnvbvJqVV4G9GJ4bBsArqddNNOWtx56t+z8XcG7uLAG+b6tBVQw8jmVSinIl81+B5c+BtUpJHJmKKyqW7WYyXAFtEIAH0Vwckmv4m6IPpZwxzYeS5IYSKLkt5JVhqfE1SMPtOWMWSV1HcrEDXzVpXSqQ+Cga4vHIAQFYWzRkHUm1rrWWWrq48xyRLZr3Qxt2XJiVK9aTIjkl7NqhW9yLHyfNWjLtpxIRIpVWIykKewANesIuDc3HZrGuh2c+6ZkAPaiDaMV8h+Og18o+utJRzJIVyqpADG7SsBe5BFytj5jWXJzdJUVGCaLmuIXkw7+PKjNIOJIt33FvXwqr4ZM4uGjOpF1jj8DxuRVb312ocKiqsjgsTqoAS/cygDUjhaxp+f2gfGvoj0ibddpWRWIykpZS18pXMvA2ubNx1rIJb57MSDYc762566Dj9Fqldo7RzlmKse0CrMxJAHwLc9b8eQqKnQanN57cD8XQc/9qpO9mVHJHLAEm58/G+nEniLX15WqxbtbebCqRlsNS7cS6nLlXXQDS4I528arOFfLc5QTyvyN/KHeQbU5TEDNY20BINtcx9Wv6Kv/AN73V3yXEsMzLGoX4XZz5rZSMxJFrG4JtqLVVunvFArhUtc3ke99LHKuluPA1Q92hLJIERrFibC2oLZeLcFBUG1za9WXpWgjT3PlKkgMDbzWOoBIHHv11qXyPTLUFVmbC3dRi/7d9KMoHjSFWhHqHcdf4twmt/eUOt+JF+dTd7cap2wIHGEgVmawiQWSQp8Efe6WvT9cLHzWx55wW078wLCofN8RXi+k3NtKNeLr6Dc/Remcu8MKm1ze1+BAsfOabwwLbs5Tw8k38NBr9FFeRRe5tbvzeypfLIpcaHuG2qWb+TIHI5kN/QKru08aItorKdEIW500BBjPCpgw87D6Kzjpi2N7zFiIxlMbFHy6aPqpNu5x/iFEZtvIpRSWC971Y9IFXFaPGlo5wNfepGClrfekk1RekjZmGgEroBeZIyrcSxNiuQ+GtxyqRn3sik2OuIkXrGkXququffJ7ZCmhvYnXwPhWW7y7JxGFlSLEOWbq0Ze0zBLi2TXmtrad1Um3sVJaNV3b3NTH4KIyyOqrk0SwYlVHwje3HkKtWK3Cw8jhy2IzAAXE8nLQXXVSfORVP6JttumCytIuszBFe97BUuA1/PoLVoibTPwk+Sb/QQDTjOKwJwe0ZlvfutiMO3Zxa9RIex1qLcEWOVmFrkW9XhVY2fs+XC41cW2IgAMgZj2grKzDMLAac/SK1XpAHujBPCkAmZ+AYqvVlbFX7XGx0sCLgmsGl3ixCsAG6to8y2RQvwu0GA84p70LK2ei8Hvng5mCRTrIS4QZQ2UswJAzEAa2NTaCvLmF3slSQPZb9ZDISBY3hIIIt3ga99enMWrvH7y+RjZlYqGW3lAMul1N9bEHz1aIZRdk7dhi25tHr5ArkwxxAg6qseZrECwGi1Y99sS37m4hoW1aKysDwDsqMwI7lYn0Vncmy5MPtxJ9p5Ms4Zo2jN4nkiTKqNcAi4t2T3r56fv0ko8yQ9SvVuWV1U3BEl4ybcPJ5DmRRaWxsrWH2wiNZgLcyTxHhbjS+z9uIHuttBxOUW1594INu+qsJVa9wQLDvI8TREwwU3btDkFaxIvb/euGUb2y7LPvvt+OTBNHbtOyuhXyTZiGJ89qzipvFwkA9l7Mh1PbA1uNRytUJW/AqjQpFs6MdoCHaCliArRyqSeHk5h9K1pmzt48Ha4xahnsWGc6D4Oa9wDbiO81hmFlZXBXjqB6QQfoJqS2WgABsSwbWw5Zb9skhQNNOdLljmyoSpGz7N2xgo2ZlxcWZzwMqaevifGqf0oY2OVQ0cyyFSuiOpUAggE24m4bh31Qdr4wOy2TIQLGwsDckggcuNNknAW1tddfHzHnSjxJJVgcpigxBIOtuFx3gcCaQkmJNzr+37eqiqbVw1ukjIUWThcA/tyrjyAt3D6vbRK5anQFq3LwiSzoZiiRJo5MiqXJ1GYObNppwtYd9TfStjoXbDrCUIRW8gqQNRbh5qzoU6wOCL68F7/AGd/jUOGbLU8UEYilMJsySRlAVrMQM2VsoB0uT6z6Kde6UTyFufjHj6Dx+qmsu0XPP6B+mmv6BnozZmLQxheuEmUAZrC50A1A56U/Ug931euvMUe0ZAbhtfRU/s/f2dBlkd2T8NwR4MpDr6G9B4VHjL7o3x0QkBspLcOFzz05k01xOMVRpI9+SqS7HuBWxtWI7ZWbEIJocRLMkd2MbveaGw7Tqwt1iAcWADDmOdQ0O82KQWXEzgeaV7fXS8bfsO6PQCbRnJt1VweDtlQ25XUH6hXNqIJ8PLFLESrqVbKGPG1iqkakGxGvEVhKb7Y4cMXP8s/ppQb/Y8f/ak9OQ/WKPG/oeRC2w3fB7RWKQK/VStlWR2ji60rlWRtDlJGQ8O7up50iYyWbF3niETCNRlVxICAW1zDvvw4iqpjMa0rs8hzO7MzNpcluNzbw+nvpxitryTsplbOVRUBPHKvkgnn4nWtGiEx5gdsSwRDL5KPmVx5SsQCQe9TYG1uIq8bK6VW6wBx1gJ1OlwDfyOWhtx7qzUTWJHIjgfNqKNDmuWXTzgdnXkRyrKcFLLF2aNO3g6X0VrYaN2YAgl2CoDfTKqglvWKzDamPaeZ5WAVpGLEKLLc9woQRDNd9B32uvpI4UbamGRGXIwYFb3BvqKuNRdA3Yzbga9EbH6QcN1MQbEw3EcYYMSpBCAEXHd4V54qZ2TjsNHIDNG8yAcAwXXlccx6aqd+gjXs0bfve2DG4eaO1zGbqy5WCvG1s8ZuD2laxvpa9ZPDizfViNDwPP8AbnT7aW1QZWaNAEY3CHybWKkZQf0nhUUx1ojb2J7Jg4xk0F70dMSGFzqx9VhoPGm57QtfgfXS2HhRVOZvC3Ks0o+wsfYPajIrDWxQobcMracOQqr1aMLMI+0BmVgOOXXXW47qrU4GdrcLm3rp8dJukDdhU4jlqNe7XjUvtDBvCxiLXAPI3U35jzVDmp/F4ksFBcuuhGgHEC4PO/L0VU7tUOJEyr389fEebzUiVpbGSXcnhyA5ADQAU42dsx5PIUk8L5SRe19Taq0gYzMJte1JkVI7Qw8iECQ2Pxbi4GnEDhTMJQnZIjQoCgTVAPtlbP61iT5C+V57jh4cST3Dwpeed5D2EcxC9sqMQbachb0cvGnW0U6jCRpweXtN4aE/SVHgpra+hdj+48Wp8ubmfthqNlPBghw0n2qQ/wDTf2UyY8vWOYr2BmPefWaq+8PR9hsY95I0sxDOQMslxYnI66jNwYG4tcix41VCZ5rjwjsLhHI7wjkd3EDvo37ny/apPkP7K9a4aBYo1SMBI0FlVeyigcABwFNdkbxQ4mSRIZesMLqkls2UE8geDcG1HcaYjyzszacmHlDqSCCCRwPeCOYYcj+ipbeXZyNGuLgACSfyiqAFRz8JQNFViDdRorDkGWrf0ibPw7Ng2lkCs0Fiq2zsTI1mkfK2UW0BIJJ05EiG2RCBLicCxzABspAC3MYBcWF7MV/xRis5OsopZwUhUJ4An0UcYdu76RUtnGcgAgA8zfvHGo2cdo+P6apOxVQWLBki+lGkwVuBuadYBuzbuv7a7INTUtsaSI4PbxpSPnc92g50adAfGkLEVWyWSUMihu2bC1xc8Ryv40wxLAnQW439elGgmF9bcOdJObk2qVGnYBaFLFK4q6cq0AGIkuRrfSiIRfWjSDQeFFy0kA5GLI041x8SW42pAnWjR0qQCqP5vrpLErZz6/opbML0hMdaaATqVw0hKLYcBa9RVOIG0pNWNHcSRm+ulsNjXW2VytuFiR6dDx89NzMf2tXUkNjRWAHeJmLEFiWJ5k3NEdeFJzNwozvSSAbvBrxpaLBgso7yB6yB7aK0hvpSkc1iD3EH1G9UCLD0hYfLjFj5JFEPlXc/lfRWvdDw/imK3x5fyzWZ9LMNtoK48mWCF1PeLEaeqtM6Hx/FMX4cv5w1MdDbtl0qG3k3shwSp1mZpJCRFFGpaSVhYZUA0GrKLnvFTS8fV9dUHbO/UOD6r3UvWyEPJBIYwzJ748TA21BAAsVsSNNOJsRWd7ocTNtHZ7Y2NI48Q/VrAjszRp1iZhK2imQ5x5Ogyjuq0btb4wxYXGscOmGTAylOrQm7ECyZrgXdnXLfz1Vdt7fGLk2RLdiHxcpBcKGCieFACF7KjQ2UcAQLnjSe+27jtt5MPd1w+PkhkdVvlYpdJDYfCFn15Z71IFV2lNJHDFiXDLiMWHZXJN0hRsgEV9UudARqFGnlXplulOVxsB75kBPMhjkI/wAVWfpYQKuzlAsFwzgAcABKAAPMALVUt2VvjIB/SKT4Kcx+qk9DWxXaUeSeVe5yPUaiJOJ8TTzaeKzzysObsfpNNC9CE9iiHKA3ms3tpYtzpoZKFyvDVe7upgdbVq6oogkua6poEFEQJ7q5JhitLoutEZzzoASLNzFBZrCxFLUZU0tanYDV5AQPNXA2n/5Trqb6W4UUqADwoAbmu5qKaFMA+eiu1AGgwFIAtHjai0eFrUwBpXQ1GaUd1c6zzVIHCxrpeiFq5TAULa0M1J3oZqANI2zH7v2FBiU1mwF4phz6o2ysfMAIz4Zu6rr0Ubcw8Wy40knhRw8t1eWNWHvhtoTfWsq6Pt7vcOJPWDPhphknS1wVPwgOZFzpzBYd1Ot+9x/cjCeA9bgprGKVe0FDcEdvoDHja2huKQze13pwdx/CsPxH89F3/hVhfShtiGeTDiGRZDFHIr5TcAtO7AX4E2N9O+qRcWrh1piNY3W2Rg8ZsrBrPjEgfDzSvl6yIOQ0gJBDMCl8oINap9lGDLA+6sNe9x79CSLnWxv7K8p6UL0AXzpP2zDO2FWKRZDFEyvl1UFpMwF+B0tw76gNh+9LJOfgqVTzuwtp4A/TUfgcK0rWGg5nkKW2njg1o4/5NOH3x5mpZWsjFeNdKmuq1dLUyRPJSheheiFaYBXjHKk9RS4FAigBDrT313rDR2hpIoRypgH6xv2tQzN56KE/a3sowi++H0+ygAwiY8/W1cbDkcx666MLf4S+ujHAkakqPTSAb0KFCmB2ga5TjB4CSZssUbyN8VFZz6lBoAQtQtUz9huO+48T8zJ7K59huO+48T8y/soAiKFTH2G477jxPzMnsofYbjvuPE/MyeylYEPQpzjdlTQuElieN2sQrqVYgnKCAeOtP/sNx33HiPmn9lAEPXQal/sNx33HiPmn9lc+w3HfceJ+Zf2UWBE5qtG6G/8ALglMLqJ8K988DkW14mMkEKTzBBB7udRv2G477jxHzT+yuNufjQLnCYgAf0UnsotDyWrE7p4DHdvZ2IEUh44aY5WB7kubnwBeq7tHcfFwmzxH0Hj4XtUHLEVJVgQRxBFiPEEXqd2NNtJkvhWxbIDb3ppSgOhta5HMaVNNex4Yyi3cxDGwjN/EH6qfHdTqRmxLrEPik2Y+Cntn0D00NrbR2lGB7okxaBrgdY0qBrWJAGl7XFNYt2MY4DjDTsGGYN1bnMDqDfncG9PP0MfBLG7TBGSMZI/pb8L2UwAqX+xLGfcs/wA03sofYrjPuWf5t/ZRaQssihXakzuxi/uaf5tvZXPsaxX3NN823so7L6FMj7ULUpiMO0ZtIrIe5gVPqIpEzCmIUAroWloNmTyDNHBKyngQjlT4G1jRm2Di/ueYf9NvZStDpje1cLgcTSrbCxPOCb5DeyiHYk/2mX5DU7QU/ggXXkD9VF648jS/7kzfapPkmmhp2IO8xPE0S1dC0o2GIFzQAlQoUKAHWytnmfERQg2MsiID3Z2C39AJPor1LsbYsOEhWGBAka9w1blmc/CY95rzbuKP40wf4xF+UK9QLy9FSwEy47x6xResXvHrFeVNsOTiJidSZZNTxPbbjTSl1HZ626xe8esVzOvePWK8lUKXQLNL6Xtdr4e32uHhb7c2mnorbZBqfE/Wa8n7MHv8X9pH+Wtes3Gp8T9dElgdiBYd49YrhYd49YrzjvhsbENtDFkQTEGeUgiKUggubEELqKiP3CxH3PP8zL+rR0Cz1JmHePWKAI5W9BH6K8t/uFifuef5mX9Wrd0V7JnTakLNDKqgSZi0ciqB1bcSygcbcaTgPsaF0rbtRz4GWbKOugXOr/CKgjOjH4QsSdeYqO6Eh/AJfxhvzcdW3fnTZmM/sJPqqqdBw/gEv4w35uOp/wCR+yM6cx73hPw5vyY6vG6q/wAX4X+wi/IWqT08D3vCfhzfkx1eN0v+X4X8Xi/NipkvxQ1sfSEDmB6RTd3HePWKoG/vRticZjnmiaIIVQWZiGuq2NwFPOq4ehvG/Gg+W36lR0i9yK7P4a07jvHrHtomUd49Y9tZP+87jfjQfLb9SnOzeiXGRzRuzw2R0Y2dr2VgTbseal44/sV3fw0XbOwY8VE0Uq3B4H4SNyZTxBFZn0Y7spJiJnmUN7nsqgi69YWYZiOdghIHeRWwyuFBZjZVuxJ4ADUk+YC9Z50WOC2NYcGlRgOYBM1vrFKDahIJU5IukunH6f8Aemc0y/GHrFMt89iti8P1SFVOdW7V8pAvcGwPfVEbo3mX4cP+L9SpjFSVtmjlJaRdsRMvePWKj55h3j1iqm+40o+HF/i/VpF90ZQPKj/xfq1qoR/Ylzl+pZJJR3j1j21QGiAJ0HE/WafS7AkiXUAgcSuvp5GmoWtoRSMZyb9BCt6RBysByPDzU5qOlkzOLd4ArUyEaFChQBPbhD+NMH+MR/XXqFeI8R9deWtysUse0sI7myrPHc9wzAX+mvUtJoDyTtE+/S/2kn5bU3rfJeg7AsxYvibsST74nEm5+BRP3icB8fE/OJ/26AMFoVvX7xOB+2Yn5xP+3Q/eJwPx8T84n/boAxDZP/yIv7WP84tes3Gp8T9ZrzzvnunFgNqYaGEuVbqHJchjczFdCALDQV6HfifE/XSeQMa2f0rSYPaOJgxBaTC+6JQp1Lwe+N5Hxk+84i2ncdcwW0EmjWSKQPG4urK11I/blyrzDvj/AMxxn4xN+canu5e/k+zpOx24WPvkJPZb75T8B7fCHHmDQ0B6SxWLWNC8jhEXizNZR5yToBUa+92DAucZh7d/Xxn6M1d3d3lw+Pg6yBsw4OjAZ0JGqSL6/MRwJqh789DSS5psCFjk4mE2Ebf2Z/mz96ez4c5oYx6T+k2CXDthMI3WdZYSSgEIFBByoSLsSQNeAFSvQZ/y+X8Yb83HWK4vBPE7JIrI6mzKwIYHzg/t3VtnQcP4vl/GG/Nx05LALZGdPX8nhPw5vyI6vO6Y/i7Cfi8X5Aqk9O/8nhPw5vyI6u+6f/L8L+LxfkCspfxRa2RW8HSFhcJOYZeszgKTlTMLMLjW9Rh6WsD/AE3zX/lUjvD0d4bGTmaUyhyFByuAtlFhoVPKoz95/B/Gn+cX9SoqHsr8jv77GB/pvmv/ACo8HSlgnZVHXXYgC8el2IA5+ekz0QYP40/zi/qUbD9FeDR1YGY5WDWMgsSpBF7L5qTXGP8AIs+08Ck0bxSLmRhZh3+m/L2Vi2zdsPs7GyhO2qu0bKdM6o5y68mBF7/orbJHrHtl7Lix20MTnLZCZZFKkC/vgA4g6WJo4vd6HP1Wy0R9I2FcdrrEPMFL/StwaQm33wp4O3yG9lIy7g4YcGl+Uv6tNJNzoBzk+UP1aVcbLvkFJd7MOfht8lvZTWTeSH4x+S1EfdeEc3+UPZSZ3diHxj5sw1+iqqAXyEjKpBIIsRcEeGhFU/HRBZXA4Am311cJ5SzFjxYkm3eTf6zVSx7Xlcjhf6tK049kcuhjifIa3dTfAQ3Obu4U/wAtJRYcrfLqDy4EeFbnORNChQoAFaHu7014rDxiOVExCqLBmZklAAsAXFw1u8i9Z5XaANf/AOIH+pf5/wD66H/ED/Uj8/8A+usfoUAbB/xAf1L/AD//AF13/iB/qR+f/wDXWPUKALVvbvv7ux0WK6nq+qEYyZ82bq5DJ5WUWuD3VeD/AP0APuI6/wBOP+34Vj1CgB3tfH9fiJprZetkd8t75c7FrX58eNNKFCgCQ2Ft6bBzCaByjjjzVhxKuvwl83qtWnR9PugzYPW2pE1hfnlvGSB5rmsho4pMC/b2dIuG2hHaXAlZALJKswEi+Ynq+0v3p9FqS3G6Sv3Ow7Q+5+tzSF83WZLXVVtbKfimqOKNRQFv383+/dJYR1PVdUXPl575go+KtrZanNkdMQhw8MPuXN1UaJm60DNlUC9sht66zSuipcUOzU/37B9yf5w/Urn79Q+5P84fqVl4owqfHEfZmnfv0f1X/OH6lFPTFf8A+r/nf+FZotHFHij8H3Zbtt9JE+IQoirCjXBKks5B4jOfJv5h6aiN3Nue5ZS4TPmQpa+W1yDfQHu4VEijCqUElVC7O7LfJ0gE/wAyPln9WkH3yJ/mh8s/q1WaNUrjiV5JE8d6Sf5sfKPsop3kP2sfKPsqEFGFV0iHkkSOK227ghbJfmNW9ZqLEtvK9fI+PdSi0YVSSRLk3sANdpMwDl2fDT6OFcyt8YHxHspkn//Z"/>
          <p:cNvSpPr>
            <a:spLocks noChangeAspect="1" noChangeArrowheads="1"/>
          </p:cNvSpPr>
          <p:nvPr/>
        </p:nvSpPr>
        <p:spPr bwMode="auto">
          <a:xfrm>
            <a:off x="63500" y="-876300"/>
            <a:ext cx="24384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www.tkshare.com/wp-content/uploads/2008/09/025334w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048000" cy="2286001"/>
          </a:xfrm>
          <a:prstGeom prst="rect">
            <a:avLst/>
          </a:prstGeom>
          <a:noFill/>
        </p:spPr>
      </p:pic>
      <p:sp>
        <p:nvSpPr>
          <p:cNvPr id="17410" name="AutoShape 2" descr="data:image/jpeg;base64,/9j/4AAQSkZJRgABAQAAAQABAAD/2wCEAAkGBhQSERUUExQWFRUVFxQZGBUXGBcYGBgYGBQVFxYXGBkXHSYeGBkjGRQXHy8gJCcpLCwsFR4xNTAqNSYrLCkBCQoKDgwOGg8PGi0lHyUsLCwtLC8tLCwpLCwsKSwsLCwsKSwsLCksKSksLCksKSwsLCwpLCwpLCksLCwsLCwpLP/AABEIALgBEgMBIgACEQEDEQH/xAAbAAABBQEBAAAAAAAAAAAAAAAEAQIDBQYAB//EAEQQAAECAwQGBwUGBQQBBQAAAAEAAgMRIQQSMVEFQWFxgZEGEyKhsdHwMkJSweEHFGJygtIjkqKy8RVDU3MzJIOEk8L/xAAbAQABBQEBAAAAAAAAAAAAAAAAAQIDBAUGB//EADMRAAIBAgUDAgQFAwUAAAAAAAABAgMRBAUSITETQVEiYQZxkaEyQoGx8ENS0RQVI8Hh/9oADAMBAAIRAxEAPwAMRBkcM9fPBPfaRP3tUq688dqFL00u+Soa2RB/30zoXa9Zy3+pJfvJmDN/M/uzQEhj8/JODt4R1JAGOtzsLzpzGsmmVTsTIlqMiQSK4mRpLahmunUEprnGsjVHUl5AndaC6VeQA8AlZGcNYpsHkhi4y7RUYtE9yFKb7l3CYGpinaC289g/73u3V3Zp4tWFBv7XD3llm6QiMcWk3pGXarhtxRRtriNQ3BOU5+TSWQYiUrJqxddfLBo4T+YKcbU6fvCmp2040CzkS0O+I8yh3POJPeh1ZruW4/DMrXlUS/Q10G1jWTWeNfddtOuSHbHOXcFkrNpEkktLgAZTnQmUz63q7sdvvCuOadLXLnkzK2VuENdKSki3bFOQXOibGoeWtOAmoNT8mQ2yVr56m9/mu63Y3+rzUYYkiUBMsBNGuXkWKcnZEro0sQObv3JetGQ5u/cqp+kJ0DedfBN+8OOvlTwT1qfc3qWQ4qW87RLptqI1S/U8f/pOOlzhM/zu81n4zaKlj6Qa15aaYVSuM+xZnktKik6tW13bg3bNKmchP+YlPNvJxmf1LDtdrB5IiHpGIMHnjXxUetj5/D0+adRM2Qt5FJHm39qjdaa4d48kmhWCPZnUF9uJ1lU8B5Y4sOGrZsUrjK17mfWyudKEnqu48ouTaxl/Z+1NFpGR5t/agyUhnkodTMa7DnWsHGfNv7VEbWzLmWftQ7RsXEA6h3+aNbC7COsYfd/s/alvN+Af0ftUIIGpMal1sS7Ci5uN3uh/tXX2/Dx7PkoBLWU17BmUahbhXWN+D+1chw0bVyW7AGfTWl3Tmpiz8VP8pZyGIOyWCQbZkAFUpZXFSXdu41Stb6l6zSBYjkE19paBPVWuctSDtmkZ9lmGs57tirevM5ZGnGvjPml43Z0mCyN1VGVV2v29g6JaS47NQUkEoMFTwXKaOx10aMKUNMFZEGmoF0teD7YO8FpkZ8C08U2yumEVpNs4W1pnwND4jkq+xPrJNe0haLfARECEhWV1ofcbRg9t2WwbT62EWtxuyAqSAN5oO8hX9g0cILAwbS53xO1lSxXc57P8wlTiqEO+7+RSW7Q7ILWmGJCjXa5zMmvJzDjI7HHJC2eLIrTWmzhzS01aQQaajqWWiwy0kEzIJBOZEq8QWu4lJut/BlZPXtJ0ZcS/c0VjtALZFEzHqaobBaJFXjRkVHUjvdFTMMN0qvsx98JsRwkaaj4JLlU/u3qMpQ2kmU7WKRjapFLDFVOj1DVeNx0aF2SVWwdDw47Hhwk4Oo8Y+w2QyI2b5SWos1hvwYh1tAPCYHzCpdGsk+ID+E/3DySyut0c7nMteHt/bJfszL2izxLK+6+rDg7UfI+tqLhxQ4TC1FpsbYjC1wmD6mNqycSwOs8UsNWuq05jI7RI8toTHap8zNyvNJUJKnU3i/savoTbJRrhwfTKury4qbpPZBDjkt9mdM5HPas9o+OYcVrhiHA8it908sweyHFZhEYHcxXvCfTd4fI6LFRSrrxNNFBDtIDZuMh5eOIXWW1te28JipFdhx4hUEOjyNTx4496stC+83bNQzXqMLFZXTp4WVeL3uWU9vcuNOdE4M9YLuqnr5qOxzlhu06k6WS58LOXNcyGZ7PBFgEMP1/hMa5S9Wda7qpZoCwye5KpQNvglSgQ3TsTgzcpLg2d6WmxNAiuzVNpHS7RehsM3YF2oZgbVdOijYsjpiAIdpJHsxO0OOP9XiFLTWq6LOFlCNaLnxcWA6ncueK8B3FNh0KfE1b5c6Jv5bHpS2syUFTQ3KAKRpUqY5hkrwIzEudPn3KjhmTlcscqzSDJRDtrzx75okiBel3C4RBfDJwDmHk5pPcCtVEh1WNhns+sDj3TWys8a/DY6ky0T3yk7vmnwfpOP+IqTjXjPyv2ITD1qg07ZJEPHvA/zMm4c2XxwC0r5ZKs01GYIJvEAiTmzOLmkEDjKX6ik7mBSm4SUk91uZiE+64LT6LeHMOY8NSyTXAiYw1fLukrvQdp7Q20Py7/ABTLcxZ1+YwWIw8asfFy7DBSsiucBPWpA0bErWbAoDkimtAk928p0IpdItlE3gH5fJRsVmPB6RhZ68PCXsjYdDraxryx4BERpbXCop3yWZhgNtRB95rhxBB8AVLZI5aQRRCaaj3X9dKcjeln8XcTzUjV1Yycbh7wqNd1f6FoQFV9IoAdCDmyvQ3Bw3TAl4Hgm2HpNBfR3YdL3sDx+ZkraLDa9paBRwImJSqFXScJK5xpl7XDuuBGBAI3EBzf6XNW6hReu0bD1lhc3hjJYmM2cFh1tm08HGnBroY4LS9FrTOzvYcJgqaO02juKc+vgqdTvFr/AAZi1Ml+k9x9BH6MdKLscPp81Fb4X8Rwzn68E3RzqtOXmENbolqLXSrUva6/c0fXLusmo3ADb9E+ew99NdFVOCOESeXJPa/WdqjAFaHXgkDN/FIA8vOPcuL6qO6ThPWlazP54ouBJNIncCuS3Am6uJ8XillE+I8yi7x2euCcXHYtHYUCuRPiVH0v0e98C+amEZ/pMg75HgVqb+71xTYrQ4FrgCHAg0OBEiNaOAPNYL5gH1t75qYiYPrah22cwoj4TsWOI3ywPESPFEtKrTVmz0LLa/8AqMNGT54fzQsMzCeCooQlMZKUJiNBsnYVBpJk2g5fP13qVpSxG3mkZj/CfyiNgFkdqWr6M2ucJ7TLsHEgYOman8wcsdDdIopxqJkhri0OA1jUDmJy5lOotarGLnVDq4XUuYl7bNOl7jDs0MRHa33RdbtmRLiUHC0E0O6y0xGxHfCXSYN4xd3DYULaIVyghmW2qr9I6RdKZAaZZCgAxwV7QlwcLunuiKIGtfEa0gtDzdIwlMkS5y4IiwxcscVmnW0zp3pWWiI4gChOEqd6ruknLUjbo5m4UVRlG6PX4EYOa1wayoBwbr2J7j+BnILz+HpKMAB1rqCVJDwCQ6Tjf8sT+YqV0YrdmetFR2jc1WnGVYbobOYoJTIM/mVXscs9HtL4gAfEe6RmJuJkcxPAoqzaSito2M8ZVFec64qJU7uyZ0FHNJYXDqDhexo4NlefcdyI8Utu0e9zSLjqjYquB0itDT/5Q7Y5jT/aAVeaP6VB1IsNo/GwuI4tq4bxP5qR0GijPPKk3wrFRouFCiMECPD/AIsMFt10w66DRzdeEsMlHE0PFs5vWZ5Lf+KJXkcPA7VrNJ6Hh2lgMgCJFkVhN5pxBadYVfYbc9jxZ7SB1h9iIJ3YwGWoPzGzmmz2MRozMC3dY2KxzSxwJdcM6TqQJ/kCv+iEX2xmFX6caG2p0hK9Db3EAdwKk6MxJOO4eKhmrVFY7DJ3rwU4vs/8C6YbJ4O314IWyGTiNqsNODWN6rYJ7QOzw/wE2RoJ2qx91Y0lkitLBMEymMXaiZTrkpr8P4e93ml0EQWESJIdnLED5gq0MPXddzCfpi+xxFaGico+GVXWMn7FPzO8JpXRGH3f6neaswxvwuTxCHwv7kaIeCIqb8P4P6neaS9D+H+t3mrhsFpzG/6TXOsY2n8sndwr3Jj6admO0tlSIkPL+s+a5WnUj4Yn/wBb/wBqRJekGlhMWxN1Q44P/VEH9wPimHRTpdlx3ODmHvViNEn/AICP/kxDyWf6WsDWNYZsJm5wER7iWChBveyLxbXZJQU3N9y50ozlpiTRA5ntgjbq51CVkZp9SWN++XRdYS1uQJqczWp2lQ/f3/Eec/FW0/LL0Moc/wAxJ04swbGhxm4OF11dbcDxaf6FWNRGkbQYsJzTXWN49EcUBYol5ozFE2pZq6NbLacsHVdCT2krr5hHvb/l9JKVRPw3V+SeHKA3+xK1PaVCCntcnIaAWtknnnzTp3mSU1thzAKhgwyE29mNdPWnBrZoNhW3+HeJwEjvFJc1UODX9Y6IZ4zAc1riZai7LDBJbopY11do3ylPw5rP3Jjb51V+Mla551ioTjVdOX5dguM1k5NY0S1lxPNxNeACO0ZCYwlzgHzFAKCsscx4qvstivSJEgP6vorEhSwj3KkpWVrBsS3udSgb8IoE5kYlt0Nbga6xuqgmtUrHEEFPdmgg7NO5KIThgJA1mVddFrdKIYLpFr53Zy9oD5gc2jNUzrQ6Z8Ni4MJIINx3tTylWddSgdNsvvEQcdO5vbayEGzis7OsyJlvIqN6ordolrRfgOJbjdOMsZtPvbsd6r7X0gtBpDiSA1lornjMgepKTROmnQ4h60hzHe80FsjmWYcs05a4FCSjJ7Fn0f01d9kgtJqNR2itHdx15jQ6U0Wy1wS0mWtjgKseMCNYIMgRj3LHaU0WIk7RY3C8KxGNqHfiLRUHhXEVxL6O9MACGxeyTITn2Tl2vdORPPJJWnuuRFqi7MpY1riutF2OJRYbbjtt2UncZgz1znrVh0ed2juHirjphom8BaoQDnMbKI0Sm6HiHAfE3LI7AFR6AdiRUECRVWbvKLOuyJro1I39yw0pVp9alUsd7O/y8laW49lUgiSA9ak2TsmzTqQbqU0vLNn0XfNz25tacZYGRw/MtG2Bw3OPkvLrH0ofCfNvalSRlUZZr0yDEJDXVEwDLKYnJLGSa2OXzSjorykmrPcm6s7O9Ld9TXBxSiInGYNcE0wtykJSElADer9VSp/WFcksgDI/SHUAZ7Kcprzn7QtLziXnT7DABjOZmRWebvUluGwxJeV/aRF/jOaPjGdew2QUWj1Le5bw1TQ3JdkzNWaNGeS6ZInwOxWbLQZAg0K0Gg+hl6DDc+Y6yYZIyw17yc6VVJabGYb3MJwOOYIBBltx4lSVo+m6L2V4ufUdOTumWcLS7XCcSEDgLzSWnDyCrGSbFcGiTXVaDlq7pjgkhWhzBIAETnIiadaX3m3w26WOBkJyuuAHDtNGPxFMpz1elmlir0bVYr8LT57d9gxonRMhO1ZJYTpgHNNiGT99fNRvY6JTjJKS4ZKnAoSLbmNxcN2J5BAxukTR7LSd9ByxT1Fvgp1sbQo/jkg+0RyHYGW4kKN2kTu/SPJAQtMufjMbBIDnjhPkuZZ+sN68QBlr2lNlT07tlOnmUq0tNFN/Yh0i5znEEH2aUxEwfEdygs8MUw1YmQ2Y6uC0UORuznSkxKclOWNzJ4BSU6u1iGvkzrVHUcnd+1/+wOPYKAl7bsgJsF4zlWl8SVY+A+ftCn5h3TV4bKDgBxaB3glI6wU9gcAD4KfrWXDKU8gk5bTS+aZUNDhjOXrYldFlhXx8ArQQGfCFIxjR7oSqsnwK/h2t/cvuC2O20u3DMZgYbym2q2XnVMjTGmGGOI3IvqhqA5SXObmo/wDUOLvYsv4fnOKi6i+gNDIxPDanwmknAy1yHzUwdLCieSPeeZ5CqesbfsQS+GNP9T7f+g5Y5jg5hc056xsTY7Ce2RIk9oBtD+IUkJ6xSuGNCRGGq9za3wCbEBmZmeyZIHmop4mL4RaoZG07Od/0DtC9K4kDslrnwqSAo5md2fu67vKU0/SgufxrGGubEPagvm1zHVJc2srp1idCabKwNTxEOChjWb5RdWSwpPXTm0/YntNpiFgmYd4iZAvU2V1544oODMNr7WFMJa64qWIxzZTqCmgpJSvsXqOFSak5NteSz0WxrXMNygc0mglKYnrngtvAjtd7JBXnTY5REG3EHFTwtYycflHWlri7M9EDV1zYqDRHSG9Jj8dTj4HzV6S7IeuKfY5LEYedCeiaJC0ZJ11Qlzsh64pQXbO9IQElwLkkjs5HzXIAbLMk8V5p09s07Y38RH9o+i9MI2LDdNoP/q7O7VebP+YD5I7olpfmXsaW02wN6praMgdiIJibbo7JkMQXE1FCC07sr030SYMVhOEQPLSCDNpLYgww7UV5GyS2MPQJfaDCMObhDjuZEkZhrHD+EcwS4XcSJLHdLg0vAYwtAcSAZ4Fu38o+qkq7xaDBytXg/dGbJR4jmKe0JNc0sLtQnIg7JOkUD1JUjbwBbOhxEws6L0nY1YqpErS6ICWucQBMFopIgmYpipHASN0auJ4p0Z4nNxMzWYqDqM9plPiUGCaSmrTd3cyKcZRpuMn328peCAwyder18kPdk6WRRTTjsPr1sUNpbIzzn4K2rWuc9LaTQb0agX47WkgAltTUe2BUZVR+nra1sR/VyALnXQKiQMgdufqSr9Bj2zsA8T8kyJBMWMGgTmcFUlHVU3NijN0ML1Ivd7HWW2Rp3hNw7lfWa0hzQRrVzZuiDJtY4m+S0TDi0NJcGgADUJnHLeqKNZDBiFs5h05Ha0ycCNThgRx1hOqwWm6LGT5jUhWVObun58hgcpGRSMEKxyla5V4zae520/VB6Ur9rkkR08cdvmor8sR81P8AehUEAEzqBMYYSxx5T1ySRzIA0rLAZ1HHHuVqWHU1qgzmo55Uo1ejiIafv/ERteDglD0xwH1+uKSuo8/MKnqcXZnTRmpJS5T7olmNaUNbkFD1mYl4c08J6ku6FSUuGTADIJOqCimnB6k9LE0yXDJ2NAUrHAYa0J1icIikWkrzpthriHiTvqNqr48AtPqoUoiJ8R14bRh8wmVIKauuSOlelL2AmvmnplosbqFoxxExT18inQYb5doS4j5KvHXHexadWE26b+oc1kMBsnEuMjK7QaiCSZzmtX0d0pfHVuM3NFNrfMeSxAMvWWCnsukix7XNo5pmPmDsktJNVYXXJwGNwdTCV+nUbcZcN/z6npaWaHsdqERjXtwcJ+fEGimPBQGZKLi7MdXNclE8hzXIEGSWY6baKiRWQ3w2lxhEkgYylO9XKXetELMz4R/KPJL1DPhaf0jlghbBuuAiNbuvtDIrYnVwmw4bi7UXxgJ8e2G/pKzf2thjbVAa0CYgzO2UmMnwaUJZNLQoTX2aM4gwXEMcHOk5k70P2TiAdUjXNZPpb0oda7W6M43QZBo+FoBDR4nippboKUlCak+zGoeJb2A3S4A+teCHNrJabpEzrGrkql+jnZgqtGl5NutmislTX1LK2VE8/XzTbOeyFWsDmGRnLL5owupTD19U9rSR0aqq7kEWjjLM+JTWw7wnLiK9ylj4jd41RVhldAB3qVPYy60VrY7Q8OUN5pVwruB81c9B7G02tz30ZDAJJEwJkATyBJAntCEhN7B2n5AK36HtcPvDmAEgwQQRMOa4kOaRrBExxUMH/wAjNOvG2Ag/c0EGHFdpF15hYxjWuZP2XSiMc9wOBwAzoKCazOmIMrRa4ZBm14jt43GxBxbEvH/qC1lk0YYoDIMYhl51y+Z9W4CsKeLpEHhzUfSOz9YTHfDhsiPhxGfw3Gv8NzJls61NCclO7NNGRTk4yUjE3iaypQYUpRSNKhhWkjA07s8FJabaYjrzroMvdaGzxqQ2k6rITcXY9NpTdl4JmuT3vN2VCMcK5VKFbGUzIgU9Os4u6G4vB0MbDTUXyfdEbXyMpKWHDG3mnuwzHrWU2exS1akZtStuVctwVbC3pyknDtzdD5BMuZU9ZLprppjlBmvovydez7kqbNcmXXYcroWSVc0nWl6rL6/VOUmJz2G3k5sSSdBIBF4EgETAMiRrAOoqTSTIYiHqXFzKSvAgjMGeO9OVQimvVpa579hoipetQxcon2loxcOaf1CJqEV6nYLfJQkj19EG/SsMe8OChdpxmqZSJu94op4mvg5w0VpRaNv0P0qWkwadqrLxIAMqjA4yHJaoxn/C3g508PyTXlnR7Sl+0QpUk9k/5gvW1JF35ORzXpOtrpPZoHFpf8He79i5EXNiVOMo66mGGpJJJlMHGQ6Q9COsIdZyxhlVpDpEkkznWXLyWQtXQG2z/wDG126Iz5yzXrt5I4pykxtjwm39HY8E/wARl07we8UQoMRus8ajvXuXWvJI6qm1zQCN1UFa+jdniVdBZM6wLp5tT9VuRNJ4/wDfDKTgDuoh3RPl4L022fZ5Bd7DnMORk4d8j/hZG3dF3Q3FrqEd4zGYTk0JwUHWj1vPmjrHEYMHCudPFPiaCcEO/RTglYly6YOwOPiVq/swYHWi0Qz70Jjx/wC3EBPdPkvPoLyxt2RG0eSvehHSE2a3QopwIcx06CTgRMy1VnwUUabU9Rq1cdGphVRturHoEMtY212eFMP64xGvlPtkm82QxAMt8gs50v0U6zRbMA4vhvgCIDqmIQLqDATcANhCs9L6TiWK46ExxlHZEivLTeMNjg4ComA7En8QCP8AthgDqrNGDhICPCaBS8H3C0y1tEOfEt2Kexko80h4DcPAJZpIBaWjtSMh4JTvCy5x3PQsNWUqcfkhyWaaG+sfBIT4qGxbc9guBayzA+XJCW7TlwykCdgATprN2mLee45kqxQjqe5nZpjp4Wmunyy0d0jd8IUZ6QxMm96q0oVvpx8HMvNcY/6jLL/Xon4eSc7TkTZyVYHSRuj9HmIZmYaMT8gklGEVdklHGY+vNQhN3ZY2C2RYmMgNytTGDQXE0FSUyBBAkAKDUqTT+kLx6tpo3E5nyCrU/W7o6qvWeX4fVUlql7+QyN0naR7Nc9fFCu6RZBUaWSsdGPc5eWd4t8SsWkfSRiCVRjLeq1KyYR0PR4f2rwE9XinemBXk62Md73kALg5WY0UwYv5J4s0EZnek6sewLLqv5pRXzYV0MZO0w/8Asb3EH5L2YOBw7l45o203XtEJgLp0Ep1wwXq8KjGgmZAAJzIFTzSLe7G4uMIKEYyTst7FgAlQ7X0xSpxRJ4btue5Oc9RsHH19U8NTRw3rR6mm9YMk8jjtTCw6nIAUNBSGEmXDvqmmLXH1xQIc+GPW5Dx7Ex8r7WulhMT9f4RPW7tiS8No5hAAp0PAP+2zfdCkboeCBLqoctrWqa7rx9fT1glZG2fTmldwK22dH2FvYhwp/ihgt7qhZC2dBozn3gILB+C/IfpNZ8l6O2J69ak4gZITaC1zAaO6bmGzqY4cTDF0GVZCgDmnAjDHYZrN9J+kr7S5s/ZhtDGN+FoAHOQHIL1PSGhoEakWEx52io3OxA4qjtH2c2R+DHt3PfLk6ak1jdJ5T952JzbdLWQvQ7X9l8K7/DLgfxG8OQAVNH+zaMPZuO/VLXtACNmPjOcPwuxnGaR2jjRTs0md/I+KKtPQi0s/2XH8snf2kqstGhYjPahub+ZpHiEx04PsW6eY4mnxIOGlhrA4hRutMLUxviq02Z21N6l21N6EVwWXm9eX4rP5osvvUP4G8vokNsh/AOSreqKTqCjox/jGf7pW8R+iLP8A1JowYOSUabyHrmqow5YqSHZi7Cu5HQg+QWbYmP4Wl+iDoun3yIaZTBBIyOKq752cgjWaKecGu5FFQejEd2EKIf0O8ZJ8YKKsiniMVVxD1VZXKgvOaSZ2rQs6GWk/7LuMh4lEs6A2k+4P5meaeVzK3VJDiELYQ/s3jnG43e4fKaMhfZk73orRn2XGSTYVNrgxDYmYRMCINbVvLN9m8Ie1EcfygDxJVnZ+hFkZi1zvzO2fhkjUhHdmN0Rpd0EzhyE8RISO/wDyFvtEW7r4YddukGRGqYkZiez1mRA0HZ2ezCYNsgTzMyjBZ8qbNXJI3cErEdw7PXBcp/u27kuTRRgjypMnx3z1/VSiOD31yUThmPWvekczWMcwkFCr0/Xqa4n/ABqQzY0seerjl4UTnPnQGWWB7posBOfXoJhZPGSDdBizpEHFg+U0YwUxnyTnG3cRMjdBG0eCjcwjXPy54ohzMvXJN2Y+u9NFBjE4TG0a/NII230FMRXWmOhjWPlxp4pQEMaXqakZawcfWOeKgNnydz800w3Db35YoAOvTHreuL+5ANtOWNVM20H15oAI6zNKSD69ZKJkYbfXruTutHrySAO6vnL1RJezlUASmuY9PETlyyQALEscJ3tMYd7WnxUf+jQD/sw8PgZ5Iy4MME0E790uE6oAEGiIAr1UP+RueOCd/p0HVDYP0t8kTf2evELnsnrl3oAHNiaMGNpsaNyDjaChl966WO+JhLTxAp3KxLSPR34cV1/ecPX+UtxCrfDjsE2PET8MQAHg9su8JYWm5SEWG+GdcwXN3zGrgrLHVkmEDjsmPWCLgJAtkN47Dmu3EH55+CmLNXjv+irrToxj6ljd4o7V7zaj6KCFY4kMfw4x2B4DhLfOeGSWyC5by9cEjRq4+fFVTtKxWSL2BwzYTs91w+aKsOl4cUdlwBNJE9rDLWksFw276ry9ZJ93DXimHNdKc+OWWrWgCSWw+OGe1Mvd+tKHZePjkkD/AFKXrAIAd1gSpA45rkAK4Z+KS78+9cuSCjC1ROphTWlXIAe2P/nV9FLe4eprlyUBwSY60i5IA0j164LiVy5ADSk9VXLkAI+okQCo3WUH2SQUq5KBGbO+RqD3JHtcKy9cEi5Ag5kff50yUjY6VcjuKSNj96deBPr5rlyQDkx7RmQd/orlyAEAI2+ta4RAcVy5AD7ox1qKICMBOuwLlyAGywnQ0olMPYPW7eVy5KBHEs/BDx7C0ntMad4bPHMhcuSiAsbR7R7LXNp7rnAYUwMs0Fa48WEeyYhbt7Y8KJVyWLEZa6P0oXgT6uesB1ccjMjFWJcR9dS5ckaBCh+13cuXLkgp/9k="/>
          <p:cNvSpPr>
            <a:spLocks noChangeAspect="1" noChangeArrowheads="1"/>
          </p:cNvSpPr>
          <p:nvPr/>
        </p:nvSpPr>
        <p:spPr bwMode="auto">
          <a:xfrm>
            <a:off x="6350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www.exoticcars.ws/cars/ferrari-enzo-doors-o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39102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Joyful, jubilant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Jubilee</a:t>
            </a:r>
            <a:r>
              <a:rPr lang="en-US" dirty="0" smtClean="0"/>
              <a:t>- a celebration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Jocund</a:t>
            </a:r>
            <a:r>
              <a:rPr lang="en-US" dirty="0" smtClean="0"/>
              <a:t>- manner that is cheerful but not quite exultant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Exultant</a:t>
            </a:r>
            <a:endParaRPr lang="en-US" dirty="0"/>
          </a:p>
        </p:txBody>
      </p:sp>
      <p:pic>
        <p:nvPicPr>
          <p:cNvPr id="28674" name="Picture 2" descr="http://toonclips.com/600/2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"/>
            <a:ext cx="3657600" cy="3785542"/>
          </a:xfrm>
          <a:prstGeom prst="rect">
            <a:avLst/>
          </a:prstGeom>
          <a:noFill/>
        </p:spPr>
      </p:pic>
      <p:pic>
        <p:nvPicPr>
          <p:cNvPr id="16386" name="Picture 2" descr="http://www.angiespangies.com/wp-content/uploads/2011/08/NewYearsEve-Celeb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4114800" cy="254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/>
              <a:t>Unquestioning, implied</a:t>
            </a:r>
          </a:p>
          <a:p>
            <a:pPr lvl="1"/>
            <a:r>
              <a:rPr lang="en-US" sz="2600" u="sng" dirty="0" smtClean="0">
                <a:solidFill>
                  <a:srgbClr val="FF0000"/>
                </a:solidFill>
              </a:rPr>
              <a:t>Explicit</a:t>
            </a:r>
            <a:r>
              <a:rPr lang="en-US" sz="2600" dirty="0" smtClean="0"/>
              <a:t>- clearly stated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</a:t>
            </a:r>
            <a:endParaRPr lang="en-US" dirty="0"/>
          </a:p>
        </p:txBody>
      </p:sp>
      <p:pic>
        <p:nvPicPr>
          <p:cNvPr id="27650" name="Picture 2" descr="http://t2.gstatic.com/images?q=tbn:ANd9GcTnMWVVC0TuS67TIz8ocAR5y40WxUQuEcHIE_u7eaf_9GbKE99L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44472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/>
              <a:t>Senseless, empty</a:t>
            </a:r>
          </a:p>
          <a:p>
            <a:pPr lvl="1"/>
            <a:r>
              <a:rPr lang="en-US" sz="2600" dirty="0" smtClean="0"/>
              <a:t>Both political speeches were filled with </a:t>
            </a:r>
            <a:r>
              <a:rPr lang="en-US" sz="2600" u="sng" dirty="0" smtClean="0"/>
              <a:t>inanities</a:t>
            </a:r>
            <a:r>
              <a:rPr lang="en-US" sz="2600" dirty="0" smtClean="0"/>
              <a:t>. 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Inane</a:t>
            </a:r>
            <a:endParaRPr lang="en-US" dirty="0"/>
          </a:p>
        </p:txBody>
      </p:sp>
      <p:pic>
        <p:nvPicPr>
          <p:cNvPr id="26626" name="Picture 2" descr="http://www.cartoonstock.com/newscartoons/cartoonists/mfl/lowres/mfln79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100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Inactive or lifeless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Passive</a:t>
            </a:r>
            <a:r>
              <a:rPr lang="en-US" dirty="0" smtClean="0"/>
              <a:t>-unwilling to act or lead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Indolent</a:t>
            </a:r>
            <a:r>
              <a:rPr lang="en-US" dirty="0" smtClean="0"/>
              <a:t>-lazy</a:t>
            </a:r>
          </a:p>
          <a:p>
            <a:pPr lvl="1"/>
            <a:r>
              <a:rPr lang="en-US" u="sng" dirty="0" smtClean="0"/>
              <a:t>Listless</a:t>
            </a:r>
            <a:r>
              <a:rPr lang="en-US" dirty="0" smtClean="0"/>
              <a:t>-indifferent, uninterested (languid)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Dormant</a:t>
            </a:r>
            <a:r>
              <a:rPr lang="en-US" u="sng" dirty="0" smtClean="0"/>
              <a:t>-</a:t>
            </a:r>
            <a:r>
              <a:rPr lang="en-US" dirty="0" smtClean="0"/>
              <a:t> temporary inactivity (like sleep)</a:t>
            </a:r>
            <a:r>
              <a:rPr lang="en-US" u="sng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</a:t>
            </a:r>
            <a:endParaRPr lang="en-US" dirty="0"/>
          </a:p>
        </p:txBody>
      </p:sp>
      <p:pic>
        <p:nvPicPr>
          <p:cNvPr id="25602" name="Picture 2" descr="http://www.cartoonstock.com/lowres/vsh070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774186" cy="3962400"/>
          </a:xfrm>
          <a:prstGeom prst="rect">
            <a:avLst/>
          </a:prstGeom>
          <a:noFill/>
        </p:spPr>
      </p:pic>
      <p:pic>
        <p:nvPicPr>
          <p:cNvPr id="13314" name="Picture 2" descr="http://www.autoprofitmasters.com/wp-content/uploads/l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67200"/>
            <a:ext cx="3581400" cy="2376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</TotalTime>
  <Words>384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Lucida Sans Unicode</vt:lpstr>
      <vt:lpstr>Verdana</vt:lpstr>
      <vt:lpstr>Wingdings 2</vt:lpstr>
      <vt:lpstr>Wingdings 3</vt:lpstr>
      <vt:lpstr>Concourse</vt:lpstr>
      <vt:lpstr>Word Wealth Unit 7</vt:lpstr>
      <vt:lpstr>Acute</vt:lpstr>
      <vt:lpstr>Agile</vt:lpstr>
      <vt:lpstr>Erratic</vt:lpstr>
      <vt:lpstr>Exorbitant</vt:lpstr>
      <vt:lpstr>Exultant</vt:lpstr>
      <vt:lpstr>Implicit</vt:lpstr>
      <vt:lpstr>Inane</vt:lpstr>
      <vt:lpstr>Inert</vt:lpstr>
      <vt:lpstr>Inferior</vt:lpstr>
      <vt:lpstr>Infernal</vt:lpstr>
      <vt:lpstr>Nouns-Fugitive</vt:lpstr>
      <vt:lpstr>Indignation</vt:lpstr>
      <vt:lpstr>Insolence</vt:lpstr>
      <vt:lpstr>Obeisance</vt:lpstr>
      <vt:lpstr>Repose</vt:lpstr>
      <vt:lpstr>Retinue</vt:lpstr>
      <vt:lpstr>Sanction</vt:lpstr>
      <vt:lpstr>Strategy</vt:lpstr>
      <vt:lpstr>Succor</vt:lpstr>
      <vt:lpstr>Tyrrany</vt:lpstr>
    </vt:vector>
  </TitlesOfParts>
  <Company>LWHS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Wealth Unit 7</dc:title>
  <dc:creator>LWHS</dc:creator>
  <cp:lastModifiedBy>bob</cp:lastModifiedBy>
  <cp:revision>18</cp:revision>
  <dcterms:created xsi:type="dcterms:W3CDTF">2012-02-03T17:05:39Z</dcterms:created>
  <dcterms:modified xsi:type="dcterms:W3CDTF">2016-01-19T21:11:57Z</dcterms:modified>
</cp:coreProperties>
</file>